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65" r:id="rId7"/>
    <p:sldId id="259" r:id="rId8"/>
    <p:sldId id="260" r:id="rId9"/>
    <p:sldId id="261" r:id="rId10"/>
    <p:sldId id="266" r:id="rId11"/>
    <p:sldId id="267"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E25D9-E745-2A97-E30D-27E696E94008}" v="44" dt="2025-08-14T17:11:46.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Boyles" userId="S::kboyles@lafayette.in.gov::f126d75f-0d17-47f0-9537-ad01aadbb532" providerId="AD" clId="Web-{80D150D2-E9A8-1F3C-B7B5-9A70438A53A2}"/>
    <pc:docChg chg="modSld">
      <pc:chgData name="Kara Boyles" userId="S::kboyles@lafayette.in.gov::f126d75f-0d17-47f0-9537-ad01aadbb532" providerId="AD" clId="Web-{80D150D2-E9A8-1F3C-B7B5-9A70438A53A2}" dt="2025-07-30T15:28:21.882" v="194" actId="20577"/>
      <pc:docMkLst>
        <pc:docMk/>
      </pc:docMkLst>
      <pc:sldChg chg="modSp">
        <pc:chgData name="Kara Boyles" userId="S::kboyles@lafayette.in.gov::f126d75f-0d17-47f0-9537-ad01aadbb532" providerId="AD" clId="Web-{80D150D2-E9A8-1F3C-B7B5-9A70438A53A2}" dt="2025-07-30T15:20:58.208" v="18" actId="20577"/>
        <pc:sldMkLst>
          <pc:docMk/>
          <pc:sldMk cId="3382711274" sldId="259"/>
        </pc:sldMkLst>
        <pc:spChg chg="mod">
          <ac:chgData name="Kara Boyles" userId="S::kboyles@lafayette.in.gov::f126d75f-0d17-47f0-9537-ad01aadbb532" providerId="AD" clId="Web-{80D150D2-E9A8-1F3C-B7B5-9A70438A53A2}" dt="2025-07-30T15:20:58.208" v="18" actId="20577"/>
          <ac:spMkLst>
            <pc:docMk/>
            <pc:sldMk cId="3382711274" sldId="259"/>
            <ac:spMk id="3" creationId="{92EFF5B1-C833-8E2D-ACAF-25765E447DE3}"/>
          </ac:spMkLst>
        </pc:spChg>
      </pc:sldChg>
      <pc:sldChg chg="modSp">
        <pc:chgData name="Kara Boyles" userId="S::kboyles@lafayette.in.gov::f126d75f-0d17-47f0-9537-ad01aadbb532" providerId="AD" clId="Web-{80D150D2-E9A8-1F3C-B7B5-9A70438A53A2}" dt="2025-07-30T15:21:24.270" v="50" actId="20577"/>
        <pc:sldMkLst>
          <pc:docMk/>
          <pc:sldMk cId="418933852" sldId="260"/>
        </pc:sldMkLst>
        <pc:spChg chg="mod">
          <ac:chgData name="Kara Boyles" userId="S::kboyles@lafayette.in.gov::f126d75f-0d17-47f0-9537-ad01aadbb532" providerId="AD" clId="Web-{80D150D2-E9A8-1F3C-B7B5-9A70438A53A2}" dt="2025-07-30T15:21:24.270" v="50" actId="20577"/>
          <ac:spMkLst>
            <pc:docMk/>
            <pc:sldMk cId="418933852" sldId="260"/>
            <ac:spMk id="3" creationId="{F42C1268-5A7C-26C4-CE34-9B660F2FEE57}"/>
          </ac:spMkLst>
        </pc:spChg>
      </pc:sldChg>
      <pc:sldChg chg="modSp">
        <pc:chgData name="Kara Boyles" userId="S::kboyles@lafayette.in.gov::f126d75f-0d17-47f0-9537-ad01aadbb532" providerId="AD" clId="Web-{80D150D2-E9A8-1F3C-B7B5-9A70438A53A2}" dt="2025-07-30T15:24:01.850" v="117" actId="20577"/>
        <pc:sldMkLst>
          <pc:docMk/>
          <pc:sldMk cId="2685002356" sldId="261"/>
        </pc:sldMkLst>
        <pc:spChg chg="mod">
          <ac:chgData name="Kara Boyles" userId="S::kboyles@lafayette.in.gov::f126d75f-0d17-47f0-9537-ad01aadbb532" providerId="AD" clId="Web-{80D150D2-E9A8-1F3C-B7B5-9A70438A53A2}" dt="2025-07-30T15:24:01.850" v="117" actId="20577"/>
          <ac:spMkLst>
            <pc:docMk/>
            <pc:sldMk cId="2685002356" sldId="261"/>
            <ac:spMk id="18" creationId="{5F3B457A-AE96-F5CF-504A-02535C420644}"/>
          </ac:spMkLst>
        </pc:spChg>
      </pc:sldChg>
      <pc:sldChg chg="modSp">
        <pc:chgData name="Kara Boyles" userId="S::kboyles@lafayette.in.gov::f126d75f-0d17-47f0-9537-ad01aadbb532" providerId="AD" clId="Web-{80D150D2-E9A8-1F3C-B7B5-9A70438A53A2}" dt="2025-07-30T15:28:21.882" v="194" actId="20577"/>
        <pc:sldMkLst>
          <pc:docMk/>
          <pc:sldMk cId="2630642732" sldId="263"/>
        </pc:sldMkLst>
        <pc:spChg chg="mod">
          <ac:chgData name="Kara Boyles" userId="S::kboyles@lafayette.in.gov::f126d75f-0d17-47f0-9537-ad01aadbb532" providerId="AD" clId="Web-{80D150D2-E9A8-1F3C-B7B5-9A70438A53A2}" dt="2025-07-30T15:28:21.882" v="194" actId="20577"/>
          <ac:spMkLst>
            <pc:docMk/>
            <pc:sldMk cId="2630642732" sldId="263"/>
            <ac:spMk id="2" creationId="{554D52D8-AB77-8E89-02B6-8BA02116F036}"/>
          </ac:spMkLst>
        </pc:spChg>
      </pc:sldChg>
    </pc:docChg>
  </pc:docChgLst>
  <pc:docChgLst>
    <pc:chgData name="Kara Boyles" userId="S::kboyles@lafayette.in.gov::f126d75f-0d17-47f0-9537-ad01aadbb532" providerId="AD" clId="Web-{8FFFF077-E1AE-F02D-6A0C-A350614FD583}"/>
    <pc:docChg chg="addSld modSld">
      <pc:chgData name="Kara Boyles" userId="S::kboyles@lafayette.in.gov::f126d75f-0d17-47f0-9537-ad01aadbb532" providerId="AD" clId="Web-{8FFFF077-E1AE-F02D-6A0C-A350614FD583}" dt="2025-07-24T18:10:22.321" v="488" actId="20577"/>
      <pc:docMkLst>
        <pc:docMk/>
      </pc:docMkLst>
      <pc:sldChg chg="addSp delSp modSp">
        <pc:chgData name="Kara Boyles" userId="S::kboyles@lafayette.in.gov::f126d75f-0d17-47f0-9537-ad01aadbb532" providerId="AD" clId="Web-{8FFFF077-E1AE-F02D-6A0C-A350614FD583}" dt="2025-07-24T18:05:26.069" v="265"/>
        <pc:sldMkLst>
          <pc:docMk/>
          <pc:sldMk cId="4287905467" sldId="258"/>
        </pc:sldMkLst>
        <pc:spChg chg="mod">
          <ac:chgData name="Kara Boyles" userId="S::kboyles@lafayette.in.gov::f126d75f-0d17-47f0-9537-ad01aadbb532" providerId="AD" clId="Web-{8FFFF077-E1AE-F02D-6A0C-A350614FD583}" dt="2025-07-24T18:05:26.069" v="265"/>
          <ac:spMkLst>
            <pc:docMk/>
            <pc:sldMk cId="4287905467" sldId="258"/>
            <ac:spMk id="2" creationId="{4CAA672D-57F0-E281-5A12-A72E7211CA66}"/>
          </ac:spMkLst>
        </pc:spChg>
        <pc:picChg chg="add">
          <ac:chgData name="Kara Boyles" userId="S::kboyles@lafayette.in.gov::f126d75f-0d17-47f0-9537-ad01aadbb532" providerId="AD" clId="Web-{8FFFF077-E1AE-F02D-6A0C-A350614FD583}" dt="2025-07-24T18:05:26.069" v="265"/>
          <ac:picMkLst>
            <pc:docMk/>
            <pc:sldMk cId="4287905467" sldId="258"/>
            <ac:picMk id="11" creationId="{9B0D52AF-F91F-6B05-1F5F-3D0ECEAC9DED}"/>
          </ac:picMkLst>
        </pc:picChg>
        <pc:cxnChg chg="add">
          <ac:chgData name="Kara Boyles" userId="S::kboyles@lafayette.in.gov::f126d75f-0d17-47f0-9537-ad01aadbb532" providerId="AD" clId="Web-{8FFFF077-E1AE-F02D-6A0C-A350614FD583}" dt="2025-07-24T18:05:26.069" v="265"/>
          <ac:cxnSpMkLst>
            <pc:docMk/>
            <pc:sldMk cId="4287905467" sldId="258"/>
            <ac:cxnSpMk id="15" creationId="{33193FD5-6A49-7562-EA76-F15D42E15804}"/>
          </ac:cxnSpMkLst>
        </pc:cxnChg>
      </pc:sldChg>
      <pc:sldChg chg="modSp">
        <pc:chgData name="Kara Boyles" userId="S::kboyles@lafayette.in.gov::f126d75f-0d17-47f0-9537-ad01aadbb532" providerId="AD" clId="Web-{8FFFF077-E1AE-F02D-6A0C-A350614FD583}" dt="2025-07-24T18:08:55.414" v="402" actId="20577"/>
        <pc:sldMkLst>
          <pc:docMk/>
          <pc:sldMk cId="3382711274" sldId="259"/>
        </pc:sldMkLst>
        <pc:spChg chg="mod">
          <ac:chgData name="Kara Boyles" userId="S::kboyles@lafayette.in.gov::f126d75f-0d17-47f0-9537-ad01aadbb532" providerId="AD" clId="Web-{8FFFF077-E1AE-F02D-6A0C-A350614FD583}" dt="2025-07-24T18:06:45.350" v="314" actId="20577"/>
          <ac:spMkLst>
            <pc:docMk/>
            <pc:sldMk cId="3382711274" sldId="259"/>
            <ac:spMk id="2" creationId="{E1B7A724-59D4-4167-4A71-F62CDA5C605B}"/>
          </ac:spMkLst>
        </pc:spChg>
        <pc:spChg chg="mod">
          <ac:chgData name="Kara Boyles" userId="S::kboyles@lafayette.in.gov::f126d75f-0d17-47f0-9537-ad01aadbb532" providerId="AD" clId="Web-{8FFFF077-E1AE-F02D-6A0C-A350614FD583}" dt="2025-07-24T18:08:55.414" v="402" actId="20577"/>
          <ac:spMkLst>
            <pc:docMk/>
            <pc:sldMk cId="3382711274" sldId="259"/>
            <ac:spMk id="3" creationId="{92EFF5B1-C833-8E2D-ACAF-25765E447DE3}"/>
          </ac:spMkLst>
        </pc:spChg>
      </pc:sldChg>
      <pc:sldChg chg="modSp">
        <pc:chgData name="Kara Boyles" userId="S::kboyles@lafayette.in.gov::f126d75f-0d17-47f0-9537-ad01aadbb532" providerId="AD" clId="Web-{8FFFF077-E1AE-F02D-6A0C-A350614FD583}" dt="2025-07-24T18:09:35.789" v="459" actId="20577"/>
        <pc:sldMkLst>
          <pc:docMk/>
          <pc:sldMk cId="418933852" sldId="260"/>
        </pc:sldMkLst>
        <pc:spChg chg="mod">
          <ac:chgData name="Kara Boyles" userId="S::kboyles@lafayette.in.gov::f126d75f-0d17-47f0-9537-ad01aadbb532" providerId="AD" clId="Web-{8FFFF077-E1AE-F02D-6A0C-A350614FD583}" dt="2025-07-24T18:09:35.789" v="459" actId="20577"/>
          <ac:spMkLst>
            <pc:docMk/>
            <pc:sldMk cId="418933852" sldId="260"/>
            <ac:spMk id="2" creationId="{958C359A-B544-F92C-3EFB-B8B668A478FF}"/>
          </ac:spMkLst>
        </pc:spChg>
      </pc:sldChg>
      <pc:sldChg chg="modSp new">
        <pc:chgData name="Kara Boyles" userId="S::kboyles@lafayette.in.gov::f126d75f-0d17-47f0-9537-ad01aadbb532" providerId="AD" clId="Web-{8FFFF077-E1AE-F02D-6A0C-A350614FD583}" dt="2025-07-24T18:10:22.321" v="488" actId="20577"/>
        <pc:sldMkLst>
          <pc:docMk/>
          <pc:sldMk cId="1180549081" sldId="265"/>
        </pc:sldMkLst>
        <pc:spChg chg="mod">
          <ac:chgData name="Kara Boyles" userId="S::kboyles@lafayette.in.gov::f126d75f-0d17-47f0-9537-ad01aadbb532" providerId="AD" clId="Web-{8FFFF077-E1AE-F02D-6A0C-A350614FD583}" dt="2025-07-24T18:10:22.321" v="488" actId="20577"/>
          <ac:spMkLst>
            <pc:docMk/>
            <pc:sldMk cId="1180549081" sldId="265"/>
            <ac:spMk id="2" creationId="{9E54F411-A568-E0FD-7269-E366151FC340}"/>
          </ac:spMkLst>
        </pc:spChg>
      </pc:sldChg>
    </pc:docChg>
  </pc:docChgLst>
  <pc:docChgLst>
    <pc:chgData name="Kara Boyles" userId="S::kboyles@lafayette.in.gov::f126d75f-0d17-47f0-9537-ad01aadbb532" providerId="AD" clId="Web-{A7407811-966E-5E9E-F367-50EE9CC71A22}"/>
    <pc:docChg chg="delSld modSld">
      <pc:chgData name="Kara Boyles" userId="S::kboyles@lafayette.in.gov::f126d75f-0d17-47f0-9537-ad01aadbb532" providerId="AD" clId="Web-{A7407811-966E-5E9E-F367-50EE9CC71A22}" dt="2025-07-23T16:09:32.216" v="4"/>
      <pc:docMkLst>
        <pc:docMk/>
      </pc:docMkLst>
      <pc:sldChg chg="modSp">
        <pc:chgData name="Kara Boyles" userId="S::kboyles@lafayette.in.gov::f126d75f-0d17-47f0-9537-ad01aadbb532" providerId="AD" clId="Web-{A7407811-966E-5E9E-F367-50EE9CC71A22}" dt="2025-07-23T16:09:19.685" v="3" actId="20577"/>
        <pc:sldMkLst>
          <pc:docMk/>
          <pc:sldMk cId="109857222" sldId="256"/>
        </pc:sldMkLst>
        <pc:spChg chg="mod">
          <ac:chgData name="Kara Boyles" userId="S::kboyles@lafayette.in.gov::f126d75f-0d17-47f0-9537-ad01aadbb532" providerId="AD" clId="Web-{A7407811-966E-5E9E-F367-50EE9CC71A22}" dt="2025-07-23T16:09:19.685" v="3" actId="20577"/>
          <ac:spMkLst>
            <pc:docMk/>
            <pc:sldMk cId="109857222" sldId="256"/>
            <ac:spMk id="3" creationId="{00000000-0000-0000-0000-000000000000}"/>
          </ac:spMkLst>
        </pc:spChg>
      </pc:sldChg>
      <pc:sldChg chg="del">
        <pc:chgData name="Kara Boyles" userId="S::kboyles@lafayette.in.gov::f126d75f-0d17-47f0-9537-ad01aadbb532" providerId="AD" clId="Web-{A7407811-966E-5E9E-F367-50EE9CC71A22}" dt="2025-07-23T16:09:32.216" v="4"/>
        <pc:sldMkLst>
          <pc:docMk/>
          <pc:sldMk cId="3480313633" sldId="257"/>
        </pc:sldMkLst>
      </pc:sldChg>
    </pc:docChg>
  </pc:docChgLst>
  <pc:docChgLst>
    <pc:chgData name="Kara Boyles" userId="S::kboyles@lafayette.in.gov::f126d75f-0d17-47f0-9537-ad01aadbb532" providerId="AD" clId="Web-{0DA0B8C8-EE81-2F1F-43F8-8DD3C968F452}"/>
    <pc:docChg chg="addSld modSld">
      <pc:chgData name="Kara Boyles" userId="S::kboyles@lafayette.in.gov::f126d75f-0d17-47f0-9537-ad01aadbb532" providerId="AD" clId="Web-{0DA0B8C8-EE81-2F1F-43F8-8DD3C968F452}" dt="2025-07-03T20:18:03.823" v="583"/>
      <pc:docMkLst>
        <pc:docMk/>
      </pc:docMkLst>
      <pc:sldChg chg="addSp modSp mod setBg">
        <pc:chgData name="Kara Boyles" userId="S::kboyles@lafayette.in.gov::f126d75f-0d17-47f0-9537-ad01aadbb532" providerId="AD" clId="Web-{0DA0B8C8-EE81-2F1F-43F8-8DD3C968F452}" dt="2025-07-03T20:11:52.275" v="556"/>
        <pc:sldMkLst>
          <pc:docMk/>
          <pc:sldMk cId="109857222" sldId="256"/>
        </pc:sldMkLst>
      </pc:sldChg>
      <pc:sldChg chg="addSp delSp modSp new mod setBg setClrOvrMap">
        <pc:chgData name="Kara Boyles" userId="S::kboyles@lafayette.in.gov::f126d75f-0d17-47f0-9537-ad01aadbb532" providerId="AD" clId="Web-{0DA0B8C8-EE81-2F1F-43F8-8DD3C968F452}" dt="2025-07-03T20:17:32.432" v="574"/>
        <pc:sldMkLst>
          <pc:docMk/>
          <pc:sldMk cId="3480313633" sldId="257"/>
        </pc:sldMkLst>
      </pc:sldChg>
      <pc:sldChg chg="addSp modSp new mod setBg">
        <pc:chgData name="Kara Boyles" userId="S::kboyles@lafayette.in.gov::f126d75f-0d17-47f0-9537-ad01aadbb532" providerId="AD" clId="Web-{0DA0B8C8-EE81-2F1F-43F8-8DD3C968F452}" dt="2025-07-03T20:13:35.885" v="560"/>
        <pc:sldMkLst>
          <pc:docMk/>
          <pc:sldMk cId="4287905467" sldId="258"/>
        </pc:sldMkLst>
      </pc:sldChg>
      <pc:sldChg chg="addSp modSp new mod setBg">
        <pc:chgData name="Kara Boyles" userId="S::kboyles@lafayette.in.gov::f126d75f-0d17-47f0-9537-ad01aadbb532" providerId="AD" clId="Web-{0DA0B8C8-EE81-2F1F-43F8-8DD3C968F452}" dt="2025-07-03T20:13:47.041" v="561"/>
        <pc:sldMkLst>
          <pc:docMk/>
          <pc:sldMk cId="3382711274" sldId="259"/>
        </pc:sldMkLst>
      </pc:sldChg>
      <pc:sldChg chg="addSp modSp new mod setBg">
        <pc:chgData name="Kara Boyles" userId="S::kboyles@lafayette.in.gov::f126d75f-0d17-47f0-9537-ad01aadbb532" providerId="AD" clId="Web-{0DA0B8C8-EE81-2F1F-43F8-8DD3C968F452}" dt="2025-07-03T20:14:02.729" v="562"/>
        <pc:sldMkLst>
          <pc:docMk/>
          <pc:sldMk cId="418933852" sldId="260"/>
        </pc:sldMkLst>
      </pc:sldChg>
      <pc:sldChg chg="addSp delSp modSp new mod setBg">
        <pc:chgData name="Kara Boyles" userId="S::kboyles@lafayette.in.gov::f126d75f-0d17-47f0-9537-ad01aadbb532" providerId="AD" clId="Web-{0DA0B8C8-EE81-2F1F-43F8-8DD3C968F452}" dt="2025-07-03T20:17:10.979" v="573"/>
        <pc:sldMkLst>
          <pc:docMk/>
          <pc:sldMk cId="2685002356" sldId="261"/>
        </pc:sldMkLst>
      </pc:sldChg>
      <pc:sldChg chg="addSp delSp modSp new mod setBg">
        <pc:chgData name="Kara Boyles" userId="S::kboyles@lafayette.in.gov::f126d75f-0d17-47f0-9537-ad01aadbb532" providerId="AD" clId="Web-{0DA0B8C8-EE81-2F1F-43F8-8DD3C968F452}" dt="2025-07-03T20:16:16.744" v="568"/>
        <pc:sldMkLst>
          <pc:docMk/>
          <pc:sldMk cId="4138649871" sldId="262"/>
        </pc:sldMkLst>
      </pc:sldChg>
      <pc:sldChg chg="addSp delSp modSp new mod setBg">
        <pc:chgData name="Kara Boyles" userId="S::kboyles@lafayette.in.gov::f126d75f-0d17-47f0-9537-ad01aadbb532" providerId="AD" clId="Web-{0DA0B8C8-EE81-2F1F-43F8-8DD3C968F452}" dt="2025-07-03T20:16:33.198" v="570"/>
        <pc:sldMkLst>
          <pc:docMk/>
          <pc:sldMk cId="2630642732" sldId="263"/>
        </pc:sldMkLst>
      </pc:sldChg>
      <pc:sldChg chg="addSp delSp modSp new mod setBg setClrOvrMap">
        <pc:chgData name="Kara Boyles" userId="S::kboyles@lafayette.in.gov::f126d75f-0d17-47f0-9537-ad01aadbb532" providerId="AD" clId="Web-{0DA0B8C8-EE81-2F1F-43F8-8DD3C968F452}" dt="2025-07-03T20:18:03.823" v="583"/>
        <pc:sldMkLst>
          <pc:docMk/>
          <pc:sldMk cId="2674074456" sldId="264"/>
        </pc:sldMkLst>
      </pc:sldChg>
    </pc:docChg>
  </pc:docChgLst>
  <pc:docChgLst>
    <pc:chgData name="Kara Boyles" userId="S::kboyles@lafayette.in.gov::f126d75f-0d17-47f0-9537-ad01aadbb532" providerId="AD" clId="Web-{93FE25D9-E745-2A97-E30D-27E696E94008}"/>
    <pc:docChg chg="modSld">
      <pc:chgData name="Kara Boyles" userId="S::kboyles@lafayette.in.gov::f126d75f-0d17-47f0-9537-ad01aadbb532" providerId="AD" clId="Web-{93FE25D9-E745-2A97-E30D-27E696E94008}" dt="2025-08-14T17:11:46.538" v="44" actId="20577"/>
      <pc:docMkLst>
        <pc:docMk/>
      </pc:docMkLst>
      <pc:sldChg chg="modSp">
        <pc:chgData name="Kara Boyles" userId="S::kboyles@lafayette.in.gov::f126d75f-0d17-47f0-9537-ad01aadbb532" providerId="AD" clId="Web-{93FE25D9-E745-2A97-E30D-27E696E94008}" dt="2025-08-14T17:11:46.538" v="44" actId="20577"/>
        <pc:sldMkLst>
          <pc:docMk/>
          <pc:sldMk cId="4287905467" sldId="258"/>
        </pc:sldMkLst>
        <pc:spChg chg="mod">
          <ac:chgData name="Kara Boyles" userId="S::kboyles@lafayette.in.gov::f126d75f-0d17-47f0-9537-ad01aadbb532" providerId="AD" clId="Web-{93FE25D9-E745-2A97-E30D-27E696E94008}" dt="2025-08-14T17:11:46.538" v="44" actId="20577"/>
          <ac:spMkLst>
            <pc:docMk/>
            <pc:sldMk cId="4287905467" sldId="258"/>
            <ac:spMk id="2" creationId="{4CAA672D-57F0-E281-5A12-A72E7211CA66}"/>
          </ac:spMkLst>
        </pc:spChg>
      </pc:sldChg>
    </pc:docChg>
  </pc:docChgLst>
  <pc:docChgLst>
    <pc:chgData name="Kara Boyles" userId="f126d75f-0d17-47f0-9537-ad01aadbb532" providerId="ADAL" clId="{05637B81-473F-434E-97CD-88EE672ADD19}"/>
    <pc:docChg chg="undo custSel addSld delSld modSld">
      <pc:chgData name="Kara Boyles" userId="f126d75f-0d17-47f0-9537-ad01aadbb532" providerId="ADAL" clId="{05637B81-473F-434E-97CD-88EE672ADD19}" dt="2025-07-24T18:59:23.779" v="1122" actId="478"/>
      <pc:docMkLst>
        <pc:docMk/>
      </pc:docMkLst>
      <pc:sldChg chg="modSp mod">
        <pc:chgData name="Kara Boyles" userId="f126d75f-0d17-47f0-9537-ad01aadbb532" providerId="ADAL" clId="{05637B81-473F-434E-97CD-88EE672ADD19}" dt="2025-07-24T18:58:21.348" v="996" actId="27636"/>
        <pc:sldMkLst>
          <pc:docMk/>
          <pc:sldMk cId="4287905467" sldId="258"/>
        </pc:sldMkLst>
        <pc:spChg chg="mod">
          <ac:chgData name="Kara Boyles" userId="f126d75f-0d17-47f0-9537-ad01aadbb532" providerId="ADAL" clId="{05637B81-473F-434E-97CD-88EE672ADD19}" dt="2025-07-24T18:58:21.348" v="996" actId="27636"/>
          <ac:spMkLst>
            <pc:docMk/>
            <pc:sldMk cId="4287905467" sldId="258"/>
            <ac:spMk id="2" creationId="{4CAA672D-57F0-E281-5A12-A72E7211CA66}"/>
          </ac:spMkLst>
        </pc:spChg>
      </pc:sldChg>
      <pc:sldChg chg="modSp mod">
        <pc:chgData name="Kara Boyles" userId="f126d75f-0d17-47f0-9537-ad01aadbb532" providerId="ADAL" clId="{05637B81-473F-434E-97CD-88EE672ADD19}" dt="2025-07-24T18:13:05.710" v="165" actId="20577"/>
        <pc:sldMkLst>
          <pc:docMk/>
          <pc:sldMk cId="418933852" sldId="260"/>
        </pc:sldMkLst>
        <pc:spChg chg="mod">
          <ac:chgData name="Kara Boyles" userId="f126d75f-0d17-47f0-9537-ad01aadbb532" providerId="ADAL" clId="{05637B81-473F-434E-97CD-88EE672ADD19}" dt="2025-07-24T18:13:05.710" v="165" actId="20577"/>
          <ac:spMkLst>
            <pc:docMk/>
            <pc:sldMk cId="418933852" sldId="260"/>
            <ac:spMk id="3" creationId="{F42C1268-5A7C-26C4-CE34-9B660F2FEE57}"/>
          </ac:spMkLst>
        </pc:spChg>
      </pc:sldChg>
      <pc:sldChg chg="modSp mod">
        <pc:chgData name="Kara Boyles" userId="f126d75f-0d17-47f0-9537-ad01aadbb532" providerId="ADAL" clId="{05637B81-473F-434E-97CD-88EE672ADD19}" dt="2025-07-24T18:14:11.614" v="330" actId="20577"/>
        <pc:sldMkLst>
          <pc:docMk/>
          <pc:sldMk cId="2685002356" sldId="261"/>
        </pc:sldMkLst>
        <pc:spChg chg="mod">
          <ac:chgData name="Kara Boyles" userId="f126d75f-0d17-47f0-9537-ad01aadbb532" providerId="ADAL" clId="{05637B81-473F-434E-97CD-88EE672ADD19}" dt="2025-07-24T18:11:45.035" v="9" actId="27636"/>
          <ac:spMkLst>
            <pc:docMk/>
            <pc:sldMk cId="2685002356" sldId="261"/>
            <ac:spMk id="2" creationId="{5BD681B4-1937-A91A-DD67-0E689F40E287}"/>
          </ac:spMkLst>
        </pc:spChg>
        <pc:spChg chg="mod">
          <ac:chgData name="Kara Boyles" userId="f126d75f-0d17-47f0-9537-ad01aadbb532" providerId="ADAL" clId="{05637B81-473F-434E-97CD-88EE672ADD19}" dt="2025-07-24T18:14:11.614" v="330" actId="20577"/>
          <ac:spMkLst>
            <pc:docMk/>
            <pc:sldMk cId="2685002356" sldId="261"/>
            <ac:spMk id="18" creationId="{5F3B457A-AE96-F5CF-504A-02535C420644}"/>
          </ac:spMkLst>
        </pc:spChg>
      </pc:sldChg>
      <pc:sldChg chg="del">
        <pc:chgData name="Kara Boyles" userId="f126d75f-0d17-47f0-9537-ad01aadbb532" providerId="ADAL" clId="{05637B81-473F-434E-97CD-88EE672ADD19}" dt="2025-07-24T18:57:27.803" v="931" actId="2696"/>
        <pc:sldMkLst>
          <pc:docMk/>
          <pc:sldMk cId="4138649871" sldId="262"/>
        </pc:sldMkLst>
      </pc:sldChg>
      <pc:sldChg chg="addSp delSp modSp mod">
        <pc:chgData name="Kara Boyles" userId="f126d75f-0d17-47f0-9537-ad01aadbb532" providerId="ADAL" clId="{05637B81-473F-434E-97CD-88EE672ADD19}" dt="2025-07-24T18:59:23.779" v="1122" actId="478"/>
        <pc:sldMkLst>
          <pc:docMk/>
          <pc:sldMk cId="2630642732" sldId="263"/>
        </pc:sldMkLst>
        <pc:spChg chg="mod">
          <ac:chgData name="Kara Boyles" userId="f126d75f-0d17-47f0-9537-ad01aadbb532" providerId="ADAL" clId="{05637B81-473F-434E-97CD-88EE672ADD19}" dt="2025-07-24T18:59:16.585" v="1120" actId="27636"/>
          <ac:spMkLst>
            <pc:docMk/>
            <pc:sldMk cId="2630642732" sldId="263"/>
            <ac:spMk id="2" creationId="{554D52D8-AB77-8E89-02B6-8BA02116F036}"/>
          </ac:spMkLst>
        </pc:spChg>
        <pc:picChg chg="add del mod">
          <ac:chgData name="Kara Boyles" userId="f126d75f-0d17-47f0-9537-ad01aadbb532" providerId="ADAL" clId="{05637B81-473F-434E-97CD-88EE672ADD19}" dt="2025-07-24T18:59:23.779" v="1122" actId="478"/>
          <ac:picMkLst>
            <pc:docMk/>
            <pc:sldMk cId="2630642732" sldId="263"/>
            <ac:picMk id="4" creationId="{9EC44B8C-DF0C-24FF-D50E-9952AE0A3FD8}"/>
          </ac:picMkLst>
        </pc:picChg>
      </pc:sldChg>
      <pc:sldChg chg="modSp mod">
        <pc:chgData name="Kara Boyles" userId="f126d75f-0d17-47f0-9537-ad01aadbb532" providerId="ADAL" clId="{05637B81-473F-434E-97CD-88EE672ADD19}" dt="2025-07-24T18:58:06.370" v="991" actId="20577"/>
        <pc:sldMkLst>
          <pc:docMk/>
          <pc:sldMk cId="2674074456" sldId="264"/>
        </pc:sldMkLst>
        <pc:spChg chg="mod">
          <ac:chgData name="Kara Boyles" userId="f126d75f-0d17-47f0-9537-ad01aadbb532" providerId="ADAL" clId="{05637B81-473F-434E-97CD-88EE672ADD19}" dt="2025-07-24T18:58:06.370" v="991" actId="20577"/>
          <ac:spMkLst>
            <pc:docMk/>
            <pc:sldMk cId="2674074456" sldId="264"/>
            <ac:spMk id="2" creationId="{BB2B468C-86E2-05E0-6FB7-81D4D5FA8889}"/>
          </ac:spMkLst>
        </pc:spChg>
      </pc:sldChg>
      <pc:sldChg chg="addSp delSp modSp mod setBg">
        <pc:chgData name="Kara Boyles" userId="f126d75f-0d17-47f0-9537-ad01aadbb532" providerId="ADAL" clId="{05637B81-473F-434E-97CD-88EE672ADD19}" dt="2025-07-24T18:11:18.392" v="3" actId="26606"/>
        <pc:sldMkLst>
          <pc:docMk/>
          <pc:sldMk cId="1180549081" sldId="265"/>
        </pc:sldMkLst>
        <pc:spChg chg="mod">
          <ac:chgData name="Kara Boyles" userId="f126d75f-0d17-47f0-9537-ad01aadbb532" providerId="ADAL" clId="{05637B81-473F-434E-97CD-88EE672ADD19}" dt="2025-07-24T18:11:18.392" v="3" actId="26606"/>
          <ac:spMkLst>
            <pc:docMk/>
            <pc:sldMk cId="1180549081" sldId="265"/>
            <ac:spMk id="2" creationId="{9E54F411-A568-E0FD-7269-E366151FC340}"/>
          </ac:spMkLst>
        </pc:spChg>
        <pc:spChg chg="add">
          <ac:chgData name="Kara Boyles" userId="f126d75f-0d17-47f0-9537-ad01aadbb532" providerId="ADAL" clId="{05637B81-473F-434E-97CD-88EE672ADD19}" dt="2025-07-24T18:11:18.392" v="3" actId="26606"/>
          <ac:spMkLst>
            <pc:docMk/>
            <pc:sldMk cId="1180549081" sldId="265"/>
            <ac:spMk id="9" creationId="{35DB3719-6FDC-4E5D-891D-FF40B7300F64}"/>
          </ac:spMkLst>
        </pc:spChg>
        <pc:spChg chg="add">
          <ac:chgData name="Kara Boyles" userId="f126d75f-0d17-47f0-9537-ad01aadbb532" providerId="ADAL" clId="{05637B81-473F-434E-97CD-88EE672ADD19}" dt="2025-07-24T18:11:18.392" v="3" actId="26606"/>
          <ac:spMkLst>
            <pc:docMk/>
            <pc:sldMk cId="1180549081" sldId="265"/>
            <ac:spMk id="11" creationId="{E0CBAC23-2E3F-4A90-BA59-F8299F6A5439}"/>
          </ac:spMkLst>
        </pc:spChg>
        <pc:graphicFrameChg chg="add">
          <ac:chgData name="Kara Boyles" userId="f126d75f-0d17-47f0-9537-ad01aadbb532" providerId="ADAL" clId="{05637B81-473F-434E-97CD-88EE672ADD19}" dt="2025-07-24T18:11:18.392" v="3" actId="26606"/>
          <ac:graphicFrameMkLst>
            <pc:docMk/>
            <pc:sldMk cId="1180549081" sldId="265"/>
            <ac:graphicFrameMk id="5" creationId="{ADA5BB38-2B9F-1063-9921-8EC67989D618}"/>
          </ac:graphicFrameMkLst>
        </pc:graphicFrameChg>
      </pc:sldChg>
      <pc:sldChg chg="modSp add mod">
        <pc:chgData name="Kara Boyles" userId="f126d75f-0d17-47f0-9537-ad01aadbb532" providerId="ADAL" clId="{05637B81-473F-434E-97CD-88EE672ADD19}" dt="2025-07-24T18:55:03.836" v="618" actId="20577"/>
        <pc:sldMkLst>
          <pc:docMk/>
          <pc:sldMk cId="3562456134" sldId="266"/>
        </pc:sldMkLst>
        <pc:spChg chg="mod">
          <ac:chgData name="Kara Boyles" userId="f126d75f-0d17-47f0-9537-ad01aadbb532" providerId="ADAL" clId="{05637B81-473F-434E-97CD-88EE672ADD19}" dt="2025-07-24T18:14:45.094" v="338" actId="20577"/>
          <ac:spMkLst>
            <pc:docMk/>
            <pc:sldMk cId="3562456134" sldId="266"/>
            <ac:spMk id="2" creationId="{A0B06D9A-B8C1-1BC3-0CE6-D03210DE4FD5}"/>
          </ac:spMkLst>
        </pc:spChg>
        <pc:spChg chg="mod">
          <ac:chgData name="Kara Boyles" userId="f126d75f-0d17-47f0-9537-ad01aadbb532" providerId="ADAL" clId="{05637B81-473F-434E-97CD-88EE672ADD19}" dt="2025-07-24T18:55:03.836" v="618" actId="20577"/>
          <ac:spMkLst>
            <pc:docMk/>
            <pc:sldMk cId="3562456134" sldId="266"/>
            <ac:spMk id="18" creationId="{1C6AE82E-1A9C-BE52-7492-FF497DA0C2F0}"/>
          </ac:spMkLst>
        </pc:spChg>
      </pc:sldChg>
      <pc:sldChg chg="modSp add mod">
        <pc:chgData name="Kara Boyles" userId="f126d75f-0d17-47f0-9537-ad01aadbb532" providerId="ADAL" clId="{05637B81-473F-434E-97CD-88EE672ADD19}" dt="2025-07-24T18:57:16.124" v="929" actId="20577"/>
        <pc:sldMkLst>
          <pc:docMk/>
          <pc:sldMk cId="3204847523" sldId="267"/>
        </pc:sldMkLst>
        <pc:spChg chg="mod">
          <ac:chgData name="Kara Boyles" userId="f126d75f-0d17-47f0-9537-ad01aadbb532" providerId="ADAL" clId="{05637B81-473F-434E-97CD-88EE672ADD19}" dt="2025-07-24T18:55:33.858" v="626" actId="20577"/>
          <ac:spMkLst>
            <pc:docMk/>
            <pc:sldMk cId="3204847523" sldId="267"/>
            <ac:spMk id="2" creationId="{F9E60FD7-478F-7297-7F36-41991D56A9EA}"/>
          </ac:spMkLst>
        </pc:spChg>
        <pc:spChg chg="mod">
          <ac:chgData name="Kara Boyles" userId="f126d75f-0d17-47f0-9537-ad01aadbb532" providerId="ADAL" clId="{05637B81-473F-434E-97CD-88EE672ADD19}" dt="2025-07-24T18:57:16.124" v="929" actId="20577"/>
          <ac:spMkLst>
            <pc:docMk/>
            <pc:sldMk cId="3204847523" sldId="267"/>
            <ac:spMk id="18" creationId="{A497241E-7F4F-1002-F92F-EDFDDC0430CC}"/>
          </ac:spMkLst>
        </pc:spChg>
      </pc:sldChg>
      <pc:sldChg chg="add del">
        <pc:chgData name="Kara Boyles" userId="f126d75f-0d17-47f0-9537-ad01aadbb532" providerId="ADAL" clId="{05637B81-473F-434E-97CD-88EE672ADD19}" dt="2025-07-24T18:57:29.616" v="932" actId="2696"/>
        <pc:sldMkLst>
          <pc:docMk/>
          <pc:sldMk cId="906012837"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6B121-41DB-43EE-8B15-BE3E5180C97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F790F76C-1800-484C-963D-C9430A9DF0F4}">
      <dgm:prSet/>
      <dgm:spPr/>
      <dgm:t>
        <a:bodyPr/>
        <a:lstStyle/>
        <a:p>
          <a:r>
            <a:rPr lang="en-US"/>
            <a:t>Implement or reinforce minimum habitability standards, especially for heating, ventilation, plumbing, and pest control  </a:t>
          </a:r>
        </a:p>
      </dgm:t>
    </dgm:pt>
    <dgm:pt modelId="{8E792B9A-F950-4B58-9CBD-65A13BD6F590}" type="parTrans" cxnId="{0A0E8AF9-42D6-4C4F-B84A-F38244F9BBBC}">
      <dgm:prSet/>
      <dgm:spPr/>
      <dgm:t>
        <a:bodyPr/>
        <a:lstStyle/>
        <a:p>
          <a:endParaRPr lang="en-US"/>
        </a:p>
      </dgm:t>
    </dgm:pt>
    <dgm:pt modelId="{40BF9C9F-4AC1-4AA9-8A90-B3A4CBB60A63}" type="sibTrans" cxnId="{0A0E8AF9-42D6-4C4F-B84A-F38244F9BBBC}">
      <dgm:prSet phldrT="1" phldr="0"/>
      <dgm:spPr/>
      <dgm:t>
        <a:bodyPr/>
        <a:lstStyle/>
        <a:p>
          <a:r>
            <a:rPr lang="en-US"/>
            <a:t>1</a:t>
          </a:r>
        </a:p>
      </dgm:t>
    </dgm:pt>
    <dgm:pt modelId="{362FE4B1-B4EB-491E-9413-5D65F6A4BD0F}">
      <dgm:prSet/>
      <dgm:spPr/>
      <dgm:t>
        <a:bodyPr/>
        <a:lstStyle/>
        <a:p>
          <a:r>
            <a:rPr lang="en-US"/>
            <a:t>Streamline reporting: Improve the public’s ability to report substandard conditions anonymously via apps or websites </a:t>
          </a:r>
        </a:p>
      </dgm:t>
    </dgm:pt>
    <dgm:pt modelId="{95532F33-4A01-447D-BB78-DA5EDCE813E9}" type="parTrans" cxnId="{0DB0CD3F-8FCE-4AA6-AC05-B30D4FA02693}">
      <dgm:prSet/>
      <dgm:spPr/>
      <dgm:t>
        <a:bodyPr/>
        <a:lstStyle/>
        <a:p>
          <a:endParaRPr lang="en-US"/>
        </a:p>
      </dgm:t>
    </dgm:pt>
    <dgm:pt modelId="{737C6E12-B9C3-4E8B-A821-694553E64020}" type="sibTrans" cxnId="{0DB0CD3F-8FCE-4AA6-AC05-B30D4FA02693}">
      <dgm:prSet phldrT="2" phldr="0"/>
      <dgm:spPr/>
      <dgm:t>
        <a:bodyPr/>
        <a:lstStyle/>
        <a:p>
          <a:r>
            <a:rPr lang="en-US"/>
            <a:t>2</a:t>
          </a:r>
        </a:p>
      </dgm:t>
    </dgm:pt>
    <dgm:pt modelId="{57402045-4A93-4577-83F4-A65C3105A5DB}">
      <dgm:prSet/>
      <dgm:spPr/>
      <dgm:t>
        <a:bodyPr/>
        <a:lstStyle/>
        <a:p>
          <a:r>
            <a:rPr lang="en-US"/>
            <a:t>Review and ensure building codes and rental housing ordinances align with current health and safety standards </a:t>
          </a:r>
        </a:p>
      </dgm:t>
    </dgm:pt>
    <dgm:pt modelId="{CE545477-A8D3-49F4-BA73-BC8F0C09AC1E}" type="parTrans" cxnId="{6978F1BF-318B-4835-A913-2554C5D1B7DE}">
      <dgm:prSet/>
      <dgm:spPr/>
      <dgm:t>
        <a:bodyPr/>
        <a:lstStyle/>
        <a:p>
          <a:endParaRPr lang="en-US"/>
        </a:p>
      </dgm:t>
    </dgm:pt>
    <dgm:pt modelId="{FC6F5F93-3802-4882-BB51-89C6870CA711}" type="sibTrans" cxnId="{6978F1BF-318B-4835-A913-2554C5D1B7DE}">
      <dgm:prSet phldrT="3" phldr="0"/>
      <dgm:spPr/>
      <dgm:t>
        <a:bodyPr/>
        <a:lstStyle/>
        <a:p>
          <a:r>
            <a:rPr lang="en-US"/>
            <a:t>3</a:t>
          </a:r>
        </a:p>
      </dgm:t>
    </dgm:pt>
    <dgm:pt modelId="{D41D276C-3892-42D1-887A-912DE32E0787}">
      <dgm:prSet/>
      <dgm:spPr/>
      <dgm:t>
        <a:bodyPr/>
        <a:lstStyle/>
        <a:p>
          <a:r>
            <a:rPr lang="en-US"/>
            <a:t>Create a certification or public registry for landlords and property managers that register properties and undergo periodic inspections  </a:t>
          </a:r>
        </a:p>
      </dgm:t>
    </dgm:pt>
    <dgm:pt modelId="{65EA16CB-15CD-4CB4-BAEA-1E36D19FE746}" type="parTrans" cxnId="{2F8E45AD-1E7F-42C9-BC20-352472375C9A}">
      <dgm:prSet/>
      <dgm:spPr/>
      <dgm:t>
        <a:bodyPr/>
        <a:lstStyle/>
        <a:p>
          <a:endParaRPr lang="en-US"/>
        </a:p>
      </dgm:t>
    </dgm:pt>
    <dgm:pt modelId="{6DA192F1-FA62-49FF-B036-7439434C527F}" type="sibTrans" cxnId="{2F8E45AD-1E7F-42C9-BC20-352472375C9A}">
      <dgm:prSet phldrT="4" phldr="0"/>
      <dgm:spPr/>
      <dgm:t>
        <a:bodyPr/>
        <a:lstStyle/>
        <a:p>
          <a:r>
            <a:rPr lang="en-US"/>
            <a:t>4</a:t>
          </a:r>
        </a:p>
      </dgm:t>
    </dgm:pt>
    <dgm:pt modelId="{4B64BEE1-2AAA-430A-B39A-C0AAB3ED8BB1}">
      <dgm:prSet/>
      <dgm:spPr/>
      <dgm:t>
        <a:bodyPr/>
        <a:lstStyle/>
        <a:p>
          <a:r>
            <a:rPr lang="en-US"/>
            <a:t>Create a public awareness campaign regarding substandard housing (“see something, say something,” how and where to report issues, contact information for service providers, videos) </a:t>
          </a:r>
        </a:p>
      </dgm:t>
    </dgm:pt>
    <dgm:pt modelId="{50A0696C-5B26-438C-97E0-DBD3DF5FC0CE}" type="parTrans" cxnId="{B70E6A0F-1290-4B8B-B6D8-4F5ACCA246E8}">
      <dgm:prSet/>
      <dgm:spPr/>
      <dgm:t>
        <a:bodyPr/>
        <a:lstStyle/>
        <a:p>
          <a:endParaRPr lang="en-US"/>
        </a:p>
      </dgm:t>
    </dgm:pt>
    <dgm:pt modelId="{539A6815-0CB8-42DB-9F77-1974594A16A3}" type="sibTrans" cxnId="{B70E6A0F-1290-4B8B-B6D8-4F5ACCA246E8}">
      <dgm:prSet phldrT="5" phldr="0"/>
      <dgm:spPr/>
      <dgm:t>
        <a:bodyPr/>
        <a:lstStyle/>
        <a:p>
          <a:r>
            <a:rPr lang="en-US"/>
            <a:t>5</a:t>
          </a:r>
        </a:p>
      </dgm:t>
    </dgm:pt>
    <dgm:pt modelId="{7FF35C32-52A9-4EA2-AEB4-7D6B23CE3CB6}" type="pres">
      <dgm:prSet presAssocID="{D806B121-41DB-43EE-8B15-BE3E5180C97E}" presName="Name0" presStyleCnt="0">
        <dgm:presLayoutVars>
          <dgm:animLvl val="lvl"/>
          <dgm:resizeHandles val="exact"/>
        </dgm:presLayoutVars>
      </dgm:prSet>
      <dgm:spPr/>
    </dgm:pt>
    <dgm:pt modelId="{3A2D036E-0B2A-4C31-94C2-B572310EE126}" type="pres">
      <dgm:prSet presAssocID="{F790F76C-1800-484C-963D-C9430A9DF0F4}" presName="compositeNode" presStyleCnt="0">
        <dgm:presLayoutVars>
          <dgm:bulletEnabled val="1"/>
        </dgm:presLayoutVars>
      </dgm:prSet>
      <dgm:spPr/>
    </dgm:pt>
    <dgm:pt modelId="{7C5E39B6-4807-4037-BF78-88AFD7DE813D}" type="pres">
      <dgm:prSet presAssocID="{F790F76C-1800-484C-963D-C9430A9DF0F4}" presName="bgRect" presStyleLbl="bgAccFollowNode1" presStyleIdx="0" presStyleCnt="5"/>
      <dgm:spPr/>
    </dgm:pt>
    <dgm:pt modelId="{EFF45385-CC01-4D28-810B-BB03CF21A6F0}" type="pres">
      <dgm:prSet presAssocID="{40BF9C9F-4AC1-4AA9-8A90-B3A4CBB60A63}" presName="sibTransNodeCircle" presStyleLbl="alignNode1" presStyleIdx="0" presStyleCnt="10">
        <dgm:presLayoutVars>
          <dgm:chMax val="0"/>
          <dgm:bulletEnabled/>
        </dgm:presLayoutVars>
      </dgm:prSet>
      <dgm:spPr/>
    </dgm:pt>
    <dgm:pt modelId="{2FCF34B0-8999-4980-B342-70DD08AED555}" type="pres">
      <dgm:prSet presAssocID="{F790F76C-1800-484C-963D-C9430A9DF0F4}" presName="bottomLine" presStyleLbl="alignNode1" presStyleIdx="1" presStyleCnt="10">
        <dgm:presLayoutVars/>
      </dgm:prSet>
      <dgm:spPr/>
    </dgm:pt>
    <dgm:pt modelId="{3EE2532F-3DDD-442D-87BF-5B384854388C}" type="pres">
      <dgm:prSet presAssocID="{F790F76C-1800-484C-963D-C9430A9DF0F4}" presName="nodeText" presStyleLbl="bgAccFollowNode1" presStyleIdx="0" presStyleCnt="5">
        <dgm:presLayoutVars>
          <dgm:bulletEnabled val="1"/>
        </dgm:presLayoutVars>
      </dgm:prSet>
      <dgm:spPr/>
    </dgm:pt>
    <dgm:pt modelId="{128A30F4-7126-40E8-9C1B-4425D9F4060F}" type="pres">
      <dgm:prSet presAssocID="{40BF9C9F-4AC1-4AA9-8A90-B3A4CBB60A63}" presName="sibTrans" presStyleCnt="0"/>
      <dgm:spPr/>
    </dgm:pt>
    <dgm:pt modelId="{C71B3E01-E408-448B-9F07-9A0CB0D65A08}" type="pres">
      <dgm:prSet presAssocID="{362FE4B1-B4EB-491E-9413-5D65F6A4BD0F}" presName="compositeNode" presStyleCnt="0">
        <dgm:presLayoutVars>
          <dgm:bulletEnabled val="1"/>
        </dgm:presLayoutVars>
      </dgm:prSet>
      <dgm:spPr/>
    </dgm:pt>
    <dgm:pt modelId="{E0892610-339E-44E3-84DC-C9AD2805926E}" type="pres">
      <dgm:prSet presAssocID="{362FE4B1-B4EB-491E-9413-5D65F6A4BD0F}" presName="bgRect" presStyleLbl="bgAccFollowNode1" presStyleIdx="1" presStyleCnt="5"/>
      <dgm:spPr/>
    </dgm:pt>
    <dgm:pt modelId="{79AD2EEB-FD03-4506-A13A-B0B7D6C96022}" type="pres">
      <dgm:prSet presAssocID="{737C6E12-B9C3-4E8B-A821-694553E64020}" presName="sibTransNodeCircle" presStyleLbl="alignNode1" presStyleIdx="2" presStyleCnt="10">
        <dgm:presLayoutVars>
          <dgm:chMax val="0"/>
          <dgm:bulletEnabled/>
        </dgm:presLayoutVars>
      </dgm:prSet>
      <dgm:spPr/>
    </dgm:pt>
    <dgm:pt modelId="{93BA81B9-745B-4811-82BE-4B8BC579B9E5}" type="pres">
      <dgm:prSet presAssocID="{362FE4B1-B4EB-491E-9413-5D65F6A4BD0F}" presName="bottomLine" presStyleLbl="alignNode1" presStyleIdx="3" presStyleCnt="10">
        <dgm:presLayoutVars/>
      </dgm:prSet>
      <dgm:spPr/>
    </dgm:pt>
    <dgm:pt modelId="{A98BD703-4499-45D5-AE7A-623A4B40E838}" type="pres">
      <dgm:prSet presAssocID="{362FE4B1-B4EB-491E-9413-5D65F6A4BD0F}" presName="nodeText" presStyleLbl="bgAccFollowNode1" presStyleIdx="1" presStyleCnt="5">
        <dgm:presLayoutVars>
          <dgm:bulletEnabled val="1"/>
        </dgm:presLayoutVars>
      </dgm:prSet>
      <dgm:spPr/>
    </dgm:pt>
    <dgm:pt modelId="{34A309D8-5A8A-4A6B-A22E-EDED3310C719}" type="pres">
      <dgm:prSet presAssocID="{737C6E12-B9C3-4E8B-A821-694553E64020}" presName="sibTrans" presStyleCnt="0"/>
      <dgm:spPr/>
    </dgm:pt>
    <dgm:pt modelId="{941C855F-87CF-4F28-AC7F-8D72CB8F37A2}" type="pres">
      <dgm:prSet presAssocID="{57402045-4A93-4577-83F4-A65C3105A5DB}" presName="compositeNode" presStyleCnt="0">
        <dgm:presLayoutVars>
          <dgm:bulletEnabled val="1"/>
        </dgm:presLayoutVars>
      </dgm:prSet>
      <dgm:spPr/>
    </dgm:pt>
    <dgm:pt modelId="{9959AAB6-9D10-48C7-8528-E6987B19B9F6}" type="pres">
      <dgm:prSet presAssocID="{57402045-4A93-4577-83F4-A65C3105A5DB}" presName="bgRect" presStyleLbl="bgAccFollowNode1" presStyleIdx="2" presStyleCnt="5"/>
      <dgm:spPr/>
    </dgm:pt>
    <dgm:pt modelId="{A5C33AE1-86F4-41F0-B35A-2D08FCD531C7}" type="pres">
      <dgm:prSet presAssocID="{FC6F5F93-3802-4882-BB51-89C6870CA711}" presName="sibTransNodeCircle" presStyleLbl="alignNode1" presStyleIdx="4" presStyleCnt="10">
        <dgm:presLayoutVars>
          <dgm:chMax val="0"/>
          <dgm:bulletEnabled/>
        </dgm:presLayoutVars>
      </dgm:prSet>
      <dgm:spPr/>
    </dgm:pt>
    <dgm:pt modelId="{3DE7B0BB-4BD2-4AC2-B58A-327CE504AFDA}" type="pres">
      <dgm:prSet presAssocID="{57402045-4A93-4577-83F4-A65C3105A5DB}" presName="bottomLine" presStyleLbl="alignNode1" presStyleIdx="5" presStyleCnt="10">
        <dgm:presLayoutVars/>
      </dgm:prSet>
      <dgm:spPr/>
    </dgm:pt>
    <dgm:pt modelId="{E972B802-17D0-4647-90AC-56357D090CF5}" type="pres">
      <dgm:prSet presAssocID="{57402045-4A93-4577-83F4-A65C3105A5DB}" presName="nodeText" presStyleLbl="bgAccFollowNode1" presStyleIdx="2" presStyleCnt="5">
        <dgm:presLayoutVars>
          <dgm:bulletEnabled val="1"/>
        </dgm:presLayoutVars>
      </dgm:prSet>
      <dgm:spPr/>
    </dgm:pt>
    <dgm:pt modelId="{922CA6B7-ABF7-4A4D-8721-6F750C0FD477}" type="pres">
      <dgm:prSet presAssocID="{FC6F5F93-3802-4882-BB51-89C6870CA711}" presName="sibTrans" presStyleCnt="0"/>
      <dgm:spPr/>
    </dgm:pt>
    <dgm:pt modelId="{835645FA-D5E3-459D-8CCF-1DB77B4C92C4}" type="pres">
      <dgm:prSet presAssocID="{D41D276C-3892-42D1-887A-912DE32E0787}" presName="compositeNode" presStyleCnt="0">
        <dgm:presLayoutVars>
          <dgm:bulletEnabled val="1"/>
        </dgm:presLayoutVars>
      </dgm:prSet>
      <dgm:spPr/>
    </dgm:pt>
    <dgm:pt modelId="{385DB0D0-3E8D-4498-978C-7E6174F04196}" type="pres">
      <dgm:prSet presAssocID="{D41D276C-3892-42D1-887A-912DE32E0787}" presName="bgRect" presStyleLbl="bgAccFollowNode1" presStyleIdx="3" presStyleCnt="5"/>
      <dgm:spPr/>
    </dgm:pt>
    <dgm:pt modelId="{50E8AAEB-AEC1-4890-B27D-1ADC1698A86E}" type="pres">
      <dgm:prSet presAssocID="{6DA192F1-FA62-49FF-B036-7439434C527F}" presName="sibTransNodeCircle" presStyleLbl="alignNode1" presStyleIdx="6" presStyleCnt="10">
        <dgm:presLayoutVars>
          <dgm:chMax val="0"/>
          <dgm:bulletEnabled/>
        </dgm:presLayoutVars>
      </dgm:prSet>
      <dgm:spPr/>
    </dgm:pt>
    <dgm:pt modelId="{809C2687-40CA-452E-A78D-32DF77262135}" type="pres">
      <dgm:prSet presAssocID="{D41D276C-3892-42D1-887A-912DE32E0787}" presName="bottomLine" presStyleLbl="alignNode1" presStyleIdx="7" presStyleCnt="10">
        <dgm:presLayoutVars/>
      </dgm:prSet>
      <dgm:spPr/>
    </dgm:pt>
    <dgm:pt modelId="{39E1C490-84E3-4144-893D-F7114A4E1482}" type="pres">
      <dgm:prSet presAssocID="{D41D276C-3892-42D1-887A-912DE32E0787}" presName="nodeText" presStyleLbl="bgAccFollowNode1" presStyleIdx="3" presStyleCnt="5">
        <dgm:presLayoutVars>
          <dgm:bulletEnabled val="1"/>
        </dgm:presLayoutVars>
      </dgm:prSet>
      <dgm:spPr/>
    </dgm:pt>
    <dgm:pt modelId="{58FB80C7-6C4B-42EC-951E-838E33E4BD47}" type="pres">
      <dgm:prSet presAssocID="{6DA192F1-FA62-49FF-B036-7439434C527F}" presName="sibTrans" presStyleCnt="0"/>
      <dgm:spPr/>
    </dgm:pt>
    <dgm:pt modelId="{79939978-FFA9-4E47-AD45-5CC28FC841BE}" type="pres">
      <dgm:prSet presAssocID="{4B64BEE1-2AAA-430A-B39A-C0AAB3ED8BB1}" presName="compositeNode" presStyleCnt="0">
        <dgm:presLayoutVars>
          <dgm:bulletEnabled val="1"/>
        </dgm:presLayoutVars>
      </dgm:prSet>
      <dgm:spPr/>
    </dgm:pt>
    <dgm:pt modelId="{A1FF582B-AD20-4699-BE95-44003E3BB926}" type="pres">
      <dgm:prSet presAssocID="{4B64BEE1-2AAA-430A-B39A-C0AAB3ED8BB1}" presName="bgRect" presStyleLbl="bgAccFollowNode1" presStyleIdx="4" presStyleCnt="5"/>
      <dgm:spPr/>
    </dgm:pt>
    <dgm:pt modelId="{362464D7-B607-4475-A74F-415D0D67EB6B}" type="pres">
      <dgm:prSet presAssocID="{539A6815-0CB8-42DB-9F77-1974594A16A3}" presName="sibTransNodeCircle" presStyleLbl="alignNode1" presStyleIdx="8" presStyleCnt="10">
        <dgm:presLayoutVars>
          <dgm:chMax val="0"/>
          <dgm:bulletEnabled/>
        </dgm:presLayoutVars>
      </dgm:prSet>
      <dgm:spPr/>
    </dgm:pt>
    <dgm:pt modelId="{135180F6-EF36-4D76-9D8B-D7BDF0588C5A}" type="pres">
      <dgm:prSet presAssocID="{4B64BEE1-2AAA-430A-B39A-C0AAB3ED8BB1}" presName="bottomLine" presStyleLbl="alignNode1" presStyleIdx="9" presStyleCnt="10">
        <dgm:presLayoutVars/>
      </dgm:prSet>
      <dgm:spPr/>
    </dgm:pt>
    <dgm:pt modelId="{E8FA3211-422E-4627-9AEF-E7DB439AAC88}" type="pres">
      <dgm:prSet presAssocID="{4B64BEE1-2AAA-430A-B39A-C0AAB3ED8BB1}" presName="nodeText" presStyleLbl="bgAccFollowNode1" presStyleIdx="4" presStyleCnt="5">
        <dgm:presLayoutVars>
          <dgm:bulletEnabled val="1"/>
        </dgm:presLayoutVars>
      </dgm:prSet>
      <dgm:spPr/>
    </dgm:pt>
  </dgm:ptLst>
  <dgm:cxnLst>
    <dgm:cxn modelId="{B70E6A0F-1290-4B8B-B6D8-4F5ACCA246E8}" srcId="{D806B121-41DB-43EE-8B15-BE3E5180C97E}" destId="{4B64BEE1-2AAA-430A-B39A-C0AAB3ED8BB1}" srcOrd="4" destOrd="0" parTransId="{50A0696C-5B26-438C-97E0-DBD3DF5FC0CE}" sibTransId="{539A6815-0CB8-42DB-9F77-1974594A16A3}"/>
    <dgm:cxn modelId="{2803FE1F-05D1-40FF-B83F-12C5108AC3BA}" type="presOf" srcId="{D41D276C-3892-42D1-887A-912DE32E0787}" destId="{39E1C490-84E3-4144-893D-F7114A4E1482}" srcOrd="1" destOrd="0" presId="urn:microsoft.com/office/officeart/2016/7/layout/BasicLinearProcessNumbered"/>
    <dgm:cxn modelId="{DF3A9E32-0100-4FDB-B930-478CB8246C9B}" type="presOf" srcId="{362FE4B1-B4EB-491E-9413-5D65F6A4BD0F}" destId="{A98BD703-4499-45D5-AE7A-623A4B40E838}" srcOrd="1" destOrd="0" presId="urn:microsoft.com/office/officeart/2016/7/layout/BasicLinearProcessNumbered"/>
    <dgm:cxn modelId="{32D54039-46D0-4207-9639-8FBC9AF472D5}" type="presOf" srcId="{362FE4B1-B4EB-491E-9413-5D65F6A4BD0F}" destId="{E0892610-339E-44E3-84DC-C9AD2805926E}" srcOrd="0" destOrd="0" presId="urn:microsoft.com/office/officeart/2016/7/layout/BasicLinearProcessNumbered"/>
    <dgm:cxn modelId="{0DB0CD3F-8FCE-4AA6-AC05-B30D4FA02693}" srcId="{D806B121-41DB-43EE-8B15-BE3E5180C97E}" destId="{362FE4B1-B4EB-491E-9413-5D65F6A4BD0F}" srcOrd="1" destOrd="0" parTransId="{95532F33-4A01-447D-BB78-DA5EDCE813E9}" sibTransId="{737C6E12-B9C3-4E8B-A821-694553E64020}"/>
    <dgm:cxn modelId="{70937060-BD0C-4E87-A22D-3821C01FE229}" type="presOf" srcId="{539A6815-0CB8-42DB-9F77-1974594A16A3}" destId="{362464D7-B607-4475-A74F-415D0D67EB6B}" srcOrd="0" destOrd="0" presId="urn:microsoft.com/office/officeart/2016/7/layout/BasicLinearProcessNumbered"/>
    <dgm:cxn modelId="{3D729941-C4FC-49E4-9C43-0C0E484B4134}" type="presOf" srcId="{40BF9C9F-4AC1-4AA9-8A90-B3A4CBB60A63}" destId="{EFF45385-CC01-4D28-810B-BB03CF21A6F0}" srcOrd="0" destOrd="0" presId="urn:microsoft.com/office/officeart/2016/7/layout/BasicLinearProcessNumbered"/>
    <dgm:cxn modelId="{85D4426D-AAA3-4B84-BCF0-65DCFA6522D7}" type="presOf" srcId="{737C6E12-B9C3-4E8B-A821-694553E64020}" destId="{79AD2EEB-FD03-4506-A13A-B0B7D6C96022}" srcOrd="0" destOrd="0" presId="urn:microsoft.com/office/officeart/2016/7/layout/BasicLinearProcessNumbered"/>
    <dgm:cxn modelId="{DBCDFC50-60BB-48AA-B786-4F96F3D082A9}" type="presOf" srcId="{FC6F5F93-3802-4882-BB51-89C6870CA711}" destId="{A5C33AE1-86F4-41F0-B35A-2D08FCD531C7}" srcOrd="0" destOrd="0" presId="urn:microsoft.com/office/officeart/2016/7/layout/BasicLinearProcessNumbered"/>
    <dgm:cxn modelId="{1B628C7C-07E6-497B-96CF-2313AF0A7BFB}" type="presOf" srcId="{4B64BEE1-2AAA-430A-B39A-C0AAB3ED8BB1}" destId="{A1FF582B-AD20-4699-BE95-44003E3BB926}" srcOrd="0" destOrd="0" presId="urn:microsoft.com/office/officeart/2016/7/layout/BasicLinearProcessNumbered"/>
    <dgm:cxn modelId="{761E9E84-ED9C-4DC3-8B47-78593C569132}" type="presOf" srcId="{4B64BEE1-2AAA-430A-B39A-C0AAB3ED8BB1}" destId="{E8FA3211-422E-4627-9AEF-E7DB439AAC88}" srcOrd="1" destOrd="0" presId="urn:microsoft.com/office/officeart/2016/7/layout/BasicLinearProcessNumbered"/>
    <dgm:cxn modelId="{0CDA0099-DCF0-4C0E-9BF9-7AAA387C8153}" type="presOf" srcId="{57402045-4A93-4577-83F4-A65C3105A5DB}" destId="{9959AAB6-9D10-48C7-8528-E6987B19B9F6}" srcOrd="0" destOrd="0" presId="urn:microsoft.com/office/officeart/2016/7/layout/BasicLinearProcessNumbered"/>
    <dgm:cxn modelId="{C97A9D99-5D34-472B-93C4-8131F1E25435}" type="presOf" srcId="{57402045-4A93-4577-83F4-A65C3105A5DB}" destId="{E972B802-17D0-4647-90AC-56357D090CF5}" srcOrd="1" destOrd="0" presId="urn:microsoft.com/office/officeart/2016/7/layout/BasicLinearProcessNumbered"/>
    <dgm:cxn modelId="{767F58A7-AD71-4ED8-9148-E20200FFB9C2}" type="presOf" srcId="{D806B121-41DB-43EE-8B15-BE3E5180C97E}" destId="{7FF35C32-52A9-4EA2-AEB4-7D6B23CE3CB6}" srcOrd="0" destOrd="0" presId="urn:microsoft.com/office/officeart/2016/7/layout/BasicLinearProcessNumbered"/>
    <dgm:cxn modelId="{2F8E45AD-1E7F-42C9-BC20-352472375C9A}" srcId="{D806B121-41DB-43EE-8B15-BE3E5180C97E}" destId="{D41D276C-3892-42D1-887A-912DE32E0787}" srcOrd="3" destOrd="0" parTransId="{65EA16CB-15CD-4CB4-BAEA-1E36D19FE746}" sibTransId="{6DA192F1-FA62-49FF-B036-7439434C527F}"/>
    <dgm:cxn modelId="{37C974BD-EC4D-4D06-AA94-717D7AC1663E}" type="presOf" srcId="{F790F76C-1800-484C-963D-C9430A9DF0F4}" destId="{3EE2532F-3DDD-442D-87BF-5B384854388C}" srcOrd="1" destOrd="0" presId="urn:microsoft.com/office/officeart/2016/7/layout/BasicLinearProcessNumbered"/>
    <dgm:cxn modelId="{6978F1BF-318B-4835-A913-2554C5D1B7DE}" srcId="{D806B121-41DB-43EE-8B15-BE3E5180C97E}" destId="{57402045-4A93-4577-83F4-A65C3105A5DB}" srcOrd="2" destOrd="0" parTransId="{CE545477-A8D3-49F4-BA73-BC8F0C09AC1E}" sibTransId="{FC6F5F93-3802-4882-BB51-89C6870CA711}"/>
    <dgm:cxn modelId="{FCADD1C0-DF69-4BBF-9E34-043D89937096}" type="presOf" srcId="{F790F76C-1800-484C-963D-C9430A9DF0F4}" destId="{7C5E39B6-4807-4037-BF78-88AFD7DE813D}" srcOrd="0" destOrd="0" presId="urn:microsoft.com/office/officeart/2016/7/layout/BasicLinearProcessNumbered"/>
    <dgm:cxn modelId="{C1A3D0E7-AA12-4E70-A898-578E41B8ECF4}" type="presOf" srcId="{D41D276C-3892-42D1-887A-912DE32E0787}" destId="{385DB0D0-3E8D-4498-978C-7E6174F04196}" srcOrd="0" destOrd="0" presId="urn:microsoft.com/office/officeart/2016/7/layout/BasicLinearProcessNumbered"/>
    <dgm:cxn modelId="{47F505EA-2D16-47D2-B721-19B0C5808261}" type="presOf" srcId="{6DA192F1-FA62-49FF-B036-7439434C527F}" destId="{50E8AAEB-AEC1-4890-B27D-1ADC1698A86E}" srcOrd="0" destOrd="0" presId="urn:microsoft.com/office/officeart/2016/7/layout/BasicLinearProcessNumbered"/>
    <dgm:cxn modelId="{0A0E8AF9-42D6-4C4F-B84A-F38244F9BBBC}" srcId="{D806B121-41DB-43EE-8B15-BE3E5180C97E}" destId="{F790F76C-1800-484C-963D-C9430A9DF0F4}" srcOrd="0" destOrd="0" parTransId="{8E792B9A-F950-4B58-9CBD-65A13BD6F590}" sibTransId="{40BF9C9F-4AC1-4AA9-8A90-B3A4CBB60A63}"/>
    <dgm:cxn modelId="{19C23668-550B-4DB9-8AA0-08397C262391}" type="presParOf" srcId="{7FF35C32-52A9-4EA2-AEB4-7D6B23CE3CB6}" destId="{3A2D036E-0B2A-4C31-94C2-B572310EE126}" srcOrd="0" destOrd="0" presId="urn:microsoft.com/office/officeart/2016/7/layout/BasicLinearProcessNumbered"/>
    <dgm:cxn modelId="{C4472CA9-7E56-493B-A921-A990B37E4B08}" type="presParOf" srcId="{3A2D036E-0B2A-4C31-94C2-B572310EE126}" destId="{7C5E39B6-4807-4037-BF78-88AFD7DE813D}" srcOrd="0" destOrd="0" presId="urn:microsoft.com/office/officeart/2016/7/layout/BasicLinearProcessNumbered"/>
    <dgm:cxn modelId="{DFB97727-3F5A-457D-A945-0D63EFA4F5BE}" type="presParOf" srcId="{3A2D036E-0B2A-4C31-94C2-B572310EE126}" destId="{EFF45385-CC01-4D28-810B-BB03CF21A6F0}" srcOrd="1" destOrd="0" presId="urn:microsoft.com/office/officeart/2016/7/layout/BasicLinearProcessNumbered"/>
    <dgm:cxn modelId="{D8A59DD9-A33B-45CF-9873-F2D17219232A}" type="presParOf" srcId="{3A2D036E-0B2A-4C31-94C2-B572310EE126}" destId="{2FCF34B0-8999-4980-B342-70DD08AED555}" srcOrd="2" destOrd="0" presId="urn:microsoft.com/office/officeart/2016/7/layout/BasicLinearProcessNumbered"/>
    <dgm:cxn modelId="{7B157727-A356-414D-B207-5185D195A508}" type="presParOf" srcId="{3A2D036E-0B2A-4C31-94C2-B572310EE126}" destId="{3EE2532F-3DDD-442D-87BF-5B384854388C}" srcOrd="3" destOrd="0" presId="urn:microsoft.com/office/officeart/2016/7/layout/BasicLinearProcessNumbered"/>
    <dgm:cxn modelId="{36711CCD-F5EC-4021-82FD-D8A108A99B25}" type="presParOf" srcId="{7FF35C32-52A9-4EA2-AEB4-7D6B23CE3CB6}" destId="{128A30F4-7126-40E8-9C1B-4425D9F4060F}" srcOrd="1" destOrd="0" presId="urn:microsoft.com/office/officeart/2016/7/layout/BasicLinearProcessNumbered"/>
    <dgm:cxn modelId="{8789DC39-A173-4F47-ADD0-AC209B5F7423}" type="presParOf" srcId="{7FF35C32-52A9-4EA2-AEB4-7D6B23CE3CB6}" destId="{C71B3E01-E408-448B-9F07-9A0CB0D65A08}" srcOrd="2" destOrd="0" presId="urn:microsoft.com/office/officeart/2016/7/layout/BasicLinearProcessNumbered"/>
    <dgm:cxn modelId="{0B84DC6C-F7B1-43BE-9D6A-1022E6F7AB80}" type="presParOf" srcId="{C71B3E01-E408-448B-9F07-9A0CB0D65A08}" destId="{E0892610-339E-44E3-84DC-C9AD2805926E}" srcOrd="0" destOrd="0" presId="urn:microsoft.com/office/officeart/2016/7/layout/BasicLinearProcessNumbered"/>
    <dgm:cxn modelId="{2C802293-4105-4FD7-98F5-1DC7CE3DBB90}" type="presParOf" srcId="{C71B3E01-E408-448B-9F07-9A0CB0D65A08}" destId="{79AD2EEB-FD03-4506-A13A-B0B7D6C96022}" srcOrd="1" destOrd="0" presId="urn:microsoft.com/office/officeart/2016/7/layout/BasicLinearProcessNumbered"/>
    <dgm:cxn modelId="{3BADF3D6-1D4D-47A0-8168-E0AF240B5559}" type="presParOf" srcId="{C71B3E01-E408-448B-9F07-9A0CB0D65A08}" destId="{93BA81B9-745B-4811-82BE-4B8BC579B9E5}" srcOrd="2" destOrd="0" presId="urn:microsoft.com/office/officeart/2016/7/layout/BasicLinearProcessNumbered"/>
    <dgm:cxn modelId="{4F86B1DB-5CCE-4A4F-B8E8-EEA41C9F37A4}" type="presParOf" srcId="{C71B3E01-E408-448B-9F07-9A0CB0D65A08}" destId="{A98BD703-4499-45D5-AE7A-623A4B40E838}" srcOrd="3" destOrd="0" presId="urn:microsoft.com/office/officeart/2016/7/layout/BasicLinearProcessNumbered"/>
    <dgm:cxn modelId="{ECC18F5C-E123-4858-A195-8DAB53AC8595}" type="presParOf" srcId="{7FF35C32-52A9-4EA2-AEB4-7D6B23CE3CB6}" destId="{34A309D8-5A8A-4A6B-A22E-EDED3310C719}" srcOrd="3" destOrd="0" presId="urn:microsoft.com/office/officeart/2016/7/layout/BasicLinearProcessNumbered"/>
    <dgm:cxn modelId="{18D2AC95-DBF9-4985-BB95-AECDE3443D60}" type="presParOf" srcId="{7FF35C32-52A9-4EA2-AEB4-7D6B23CE3CB6}" destId="{941C855F-87CF-4F28-AC7F-8D72CB8F37A2}" srcOrd="4" destOrd="0" presId="urn:microsoft.com/office/officeart/2016/7/layout/BasicLinearProcessNumbered"/>
    <dgm:cxn modelId="{52464826-484E-4369-B3B6-B1C16F606868}" type="presParOf" srcId="{941C855F-87CF-4F28-AC7F-8D72CB8F37A2}" destId="{9959AAB6-9D10-48C7-8528-E6987B19B9F6}" srcOrd="0" destOrd="0" presId="urn:microsoft.com/office/officeart/2016/7/layout/BasicLinearProcessNumbered"/>
    <dgm:cxn modelId="{0616791B-018A-415A-8689-78687986C109}" type="presParOf" srcId="{941C855F-87CF-4F28-AC7F-8D72CB8F37A2}" destId="{A5C33AE1-86F4-41F0-B35A-2D08FCD531C7}" srcOrd="1" destOrd="0" presId="urn:microsoft.com/office/officeart/2016/7/layout/BasicLinearProcessNumbered"/>
    <dgm:cxn modelId="{2C372A9C-BD29-42B9-86D9-C161C13C38E0}" type="presParOf" srcId="{941C855F-87CF-4F28-AC7F-8D72CB8F37A2}" destId="{3DE7B0BB-4BD2-4AC2-B58A-327CE504AFDA}" srcOrd="2" destOrd="0" presId="urn:microsoft.com/office/officeart/2016/7/layout/BasicLinearProcessNumbered"/>
    <dgm:cxn modelId="{00FC71B5-F91A-4DF7-982C-2B56C374AA0E}" type="presParOf" srcId="{941C855F-87CF-4F28-AC7F-8D72CB8F37A2}" destId="{E972B802-17D0-4647-90AC-56357D090CF5}" srcOrd="3" destOrd="0" presId="urn:microsoft.com/office/officeart/2016/7/layout/BasicLinearProcessNumbered"/>
    <dgm:cxn modelId="{2D79A07F-7037-460F-BB40-65E856EC51E5}" type="presParOf" srcId="{7FF35C32-52A9-4EA2-AEB4-7D6B23CE3CB6}" destId="{922CA6B7-ABF7-4A4D-8721-6F750C0FD477}" srcOrd="5" destOrd="0" presId="urn:microsoft.com/office/officeart/2016/7/layout/BasicLinearProcessNumbered"/>
    <dgm:cxn modelId="{4464C9B1-239F-4E3C-90C2-137408433B24}" type="presParOf" srcId="{7FF35C32-52A9-4EA2-AEB4-7D6B23CE3CB6}" destId="{835645FA-D5E3-459D-8CCF-1DB77B4C92C4}" srcOrd="6" destOrd="0" presId="urn:microsoft.com/office/officeart/2016/7/layout/BasicLinearProcessNumbered"/>
    <dgm:cxn modelId="{4004C32B-E925-40E0-9A44-F42B174DE7C4}" type="presParOf" srcId="{835645FA-D5E3-459D-8CCF-1DB77B4C92C4}" destId="{385DB0D0-3E8D-4498-978C-7E6174F04196}" srcOrd="0" destOrd="0" presId="urn:microsoft.com/office/officeart/2016/7/layout/BasicLinearProcessNumbered"/>
    <dgm:cxn modelId="{D1001C45-A197-4303-B45C-F09A5F0B6958}" type="presParOf" srcId="{835645FA-D5E3-459D-8CCF-1DB77B4C92C4}" destId="{50E8AAEB-AEC1-4890-B27D-1ADC1698A86E}" srcOrd="1" destOrd="0" presId="urn:microsoft.com/office/officeart/2016/7/layout/BasicLinearProcessNumbered"/>
    <dgm:cxn modelId="{5A53C492-52A3-4F94-A89D-4DC5E3563B4D}" type="presParOf" srcId="{835645FA-D5E3-459D-8CCF-1DB77B4C92C4}" destId="{809C2687-40CA-452E-A78D-32DF77262135}" srcOrd="2" destOrd="0" presId="urn:microsoft.com/office/officeart/2016/7/layout/BasicLinearProcessNumbered"/>
    <dgm:cxn modelId="{FC50B930-722D-4729-AB89-BB328C405985}" type="presParOf" srcId="{835645FA-D5E3-459D-8CCF-1DB77B4C92C4}" destId="{39E1C490-84E3-4144-893D-F7114A4E1482}" srcOrd="3" destOrd="0" presId="urn:microsoft.com/office/officeart/2016/7/layout/BasicLinearProcessNumbered"/>
    <dgm:cxn modelId="{EB056618-81B5-4624-ACC5-FFD7881FFA74}" type="presParOf" srcId="{7FF35C32-52A9-4EA2-AEB4-7D6B23CE3CB6}" destId="{58FB80C7-6C4B-42EC-951E-838E33E4BD47}" srcOrd="7" destOrd="0" presId="urn:microsoft.com/office/officeart/2016/7/layout/BasicLinearProcessNumbered"/>
    <dgm:cxn modelId="{E733AA52-EBA9-4C3A-B153-15F395DF811E}" type="presParOf" srcId="{7FF35C32-52A9-4EA2-AEB4-7D6B23CE3CB6}" destId="{79939978-FFA9-4E47-AD45-5CC28FC841BE}" srcOrd="8" destOrd="0" presId="urn:microsoft.com/office/officeart/2016/7/layout/BasicLinearProcessNumbered"/>
    <dgm:cxn modelId="{6F0FDE63-04AC-4B51-8DAA-04B32B7A423D}" type="presParOf" srcId="{79939978-FFA9-4E47-AD45-5CC28FC841BE}" destId="{A1FF582B-AD20-4699-BE95-44003E3BB926}" srcOrd="0" destOrd="0" presId="urn:microsoft.com/office/officeart/2016/7/layout/BasicLinearProcessNumbered"/>
    <dgm:cxn modelId="{931493FA-232A-43BE-93BF-49DF228BBB3C}" type="presParOf" srcId="{79939978-FFA9-4E47-AD45-5CC28FC841BE}" destId="{362464D7-B607-4475-A74F-415D0D67EB6B}" srcOrd="1" destOrd="0" presId="urn:microsoft.com/office/officeart/2016/7/layout/BasicLinearProcessNumbered"/>
    <dgm:cxn modelId="{FF60D423-67DF-45A8-84F1-A2DC2772ABB8}" type="presParOf" srcId="{79939978-FFA9-4E47-AD45-5CC28FC841BE}" destId="{135180F6-EF36-4D76-9D8B-D7BDF0588C5A}" srcOrd="2" destOrd="0" presId="urn:microsoft.com/office/officeart/2016/7/layout/BasicLinearProcessNumbered"/>
    <dgm:cxn modelId="{D520B980-B2FA-4D29-8664-569579B467ED}" type="presParOf" srcId="{79939978-FFA9-4E47-AD45-5CC28FC841BE}" destId="{E8FA3211-422E-4627-9AEF-E7DB439AAC8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39B6-4807-4037-BF78-88AFD7DE813D}">
      <dsp:nvSpPr>
        <dsp:cNvPr id="0" name=""/>
        <dsp:cNvSpPr/>
      </dsp:nvSpPr>
      <dsp:spPr>
        <a:xfrm>
          <a:off x="3594" y="612236"/>
          <a:ext cx="1946002" cy="272440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Implement or reinforce minimum habitability standards, especially for heating, ventilation, plumbing, and pest control  </a:t>
          </a:r>
        </a:p>
      </dsp:txBody>
      <dsp:txXfrm>
        <a:off x="3594" y="1647509"/>
        <a:ext cx="1946002" cy="1634641"/>
      </dsp:txXfrm>
    </dsp:sp>
    <dsp:sp modelId="{EFF45385-CC01-4D28-810B-BB03CF21A6F0}">
      <dsp:nvSpPr>
        <dsp:cNvPr id="0" name=""/>
        <dsp:cNvSpPr/>
      </dsp:nvSpPr>
      <dsp:spPr>
        <a:xfrm>
          <a:off x="567934" y="884676"/>
          <a:ext cx="817320" cy="81732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004370"/>
        <a:ext cx="577932" cy="577932"/>
      </dsp:txXfrm>
    </dsp:sp>
    <dsp:sp modelId="{2FCF34B0-8999-4980-B342-70DD08AED555}">
      <dsp:nvSpPr>
        <dsp:cNvPr id="0" name=""/>
        <dsp:cNvSpPr/>
      </dsp:nvSpPr>
      <dsp:spPr>
        <a:xfrm>
          <a:off x="3594" y="3336567"/>
          <a:ext cx="1946002"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92610-339E-44E3-84DC-C9AD2805926E}">
      <dsp:nvSpPr>
        <dsp:cNvPr id="0" name=""/>
        <dsp:cNvSpPr/>
      </dsp:nvSpPr>
      <dsp:spPr>
        <a:xfrm>
          <a:off x="2144196" y="612236"/>
          <a:ext cx="1946002" cy="2724403"/>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Streamline reporting: Improve the public’s ability to report substandard conditions anonymously via apps or websites </a:t>
          </a:r>
        </a:p>
      </dsp:txBody>
      <dsp:txXfrm>
        <a:off x="2144196" y="1647509"/>
        <a:ext cx="1946002" cy="1634641"/>
      </dsp:txXfrm>
    </dsp:sp>
    <dsp:sp modelId="{79AD2EEB-FD03-4506-A13A-B0B7D6C96022}">
      <dsp:nvSpPr>
        <dsp:cNvPr id="0" name=""/>
        <dsp:cNvSpPr/>
      </dsp:nvSpPr>
      <dsp:spPr>
        <a:xfrm>
          <a:off x="2708537" y="884676"/>
          <a:ext cx="817320" cy="817320"/>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004370"/>
        <a:ext cx="577932" cy="577932"/>
      </dsp:txXfrm>
    </dsp:sp>
    <dsp:sp modelId="{93BA81B9-745B-4811-82BE-4B8BC579B9E5}">
      <dsp:nvSpPr>
        <dsp:cNvPr id="0" name=""/>
        <dsp:cNvSpPr/>
      </dsp:nvSpPr>
      <dsp:spPr>
        <a:xfrm>
          <a:off x="2144196" y="3336567"/>
          <a:ext cx="1946002"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9AAB6-9D10-48C7-8528-E6987B19B9F6}">
      <dsp:nvSpPr>
        <dsp:cNvPr id="0" name=""/>
        <dsp:cNvSpPr/>
      </dsp:nvSpPr>
      <dsp:spPr>
        <a:xfrm>
          <a:off x="4284798" y="612236"/>
          <a:ext cx="1946002" cy="2724403"/>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Review and ensure building codes and rental housing ordinances align with current health and safety standards </a:t>
          </a:r>
        </a:p>
      </dsp:txBody>
      <dsp:txXfrm>
        <a:off x="4284798" y="1647509"/>
        <a:ext cx="1946002" cy="1634641"/>
      </dsp:txXfrm>
    </dsp:sp>
    <dsp:sp modelId="{A5C33AE1-86F4-41F0-B35A-2D08FCD531C7}">
      <dsp:nvSpPr>
        <dsp:cNvPr id="0" name=""/>
        <dsp:cNvSpPr/>
      </dsp:nvSpPr>
      <dsp:spPr>
        <a:xfrm>
          <a:off x="4849139" y="884676"/>
          <a:ext cx="817320" cy="817320"/>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004370"/>
        <a:ext cx="577932" cy="577932"/>
      </dsp:txXfrm>
    </dsp:sp>
    <dsp:sp modelId="{3DE7B0BB-4BD2-4AC2-B58A-327CE504AFDA}">
      <dsp:nvSpPr>
        <dsp:cNvPr id="0" name=""/>
        <dsp:cNvSpPr/>
      </dsp:nvSpPr>
      <dsp:spPr>
        <a:xfrm>
          <a:off x="4284798" y="3336567"/>
          <a:ext cx="1946002"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DB0D0-3E8D-4498-978C-7E6174F04196}">
      <dsp:nvSpPr>
        <dsp:cNvPr id="0" name=""/>
        <dsp:cNvSpPr/>
      </dsp:nvSpPr>
      <dsp:spPr>
        <a:xfrm>
          <a:off x="6425401" y="612236"/>
          <a:ext cx="1946002" cy="2724403"/>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Create a certification or public registry for landlords and property managers that register properties and undergo periodic inspections  </a:t>
          </a:r>
        </a:p>
      </dsp:txBody>
      <dsp:txXfrm>
        <a:off x="6425401" y="1647509"/>
        <a:ext cx="1946002" cy="1634641"/>
      </dsp:txXfrm>
    </dsp:sp>
    <dsp:sp modelId="{50E8AAEB-AEC1-4890-B27D-1ADC1698A86E}">
      <dsp:nvSpPr>
        <dsp:cNvPr id="0" name=""/>
        <dsp:cNvSpPr/>
      </dsp:nvSpPr>
      <dsp:spPr>
        <a:xfrm>
          <a:off x="6989741" y="884676"/>
          <a:ext cx="817320" cy="817320"/>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004370"/>
        <a:ext cx="577932" cy="577932"/>
      </dsp:txXfrm>
    </dsp:sp>
    <dsp:sp modelId="{809C2687-40CA-452E-A78D-32DF77262135}">
      <dsp:nvSpPr>
        <dsp:cNvPr id="0" name=""/>
        <dsp:cNvSpPr/>
      </dsp:nvSpPr>
      <dsp:spPr>
        <a:xfrm>
          <a:off x="6425401" y="3336567"/>
          <a:ext cx="1946002"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F582B-AD20-4699-BE95-44003E3BB926}">
      <dsp:nvSpPr>
        <dsp:cNvPr id="0" name=""/>
        <dsp:cNvSpPr/>
      </dsp:nvSpPr>
      <dsp:spPr>
        <a:xfrm>
          <a:off x="8566003" y="612236"/>
          <a:ext cx="1946002" cy="272440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US" sz="1100" kern="1200"/>
            <a:t>Create a public awareness campaign regarding substandard housing (“see something, say something,” how and where to report issues, contact information for service providers, videos) </a:t>
          </a:r>
        </a:p>
      </dsp:txBody>
      <dsp:txXfrm>
        <a:off x="8566003" y="1647509"/>
        <a:ext cx="1946002" cy="1634641"/>
      </dsp:txXfrm>
    </dsp:sp>
    <dsp:sp modelId="{362464D7-B607-4475-A74F-415D0D67EB6B}">
      <dsp:nvSpPr>
        <dsp:cNvPr id="0" name=""/>
        <dsp:cNvSpPr/>
      </dsp:nvSpPr>
      <dsp:spPr>
        <a:xfrm>
          <a:off x="9130344" y="884676"/>
          <a:ext cx="817320" cy="817320"/>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004370"/>
        <a:ext cx="577932" cy="577932"/>
      </dsp:txXfrm>
    </dsp:sp>
    <dsp:sp modelId="{135180F6-EF36-4D76-9D8B-D7BDF0588C5A}">
      <dsp:nvSpPr>
        <dsp:cNvPr id="0" name=""/>
        <dsp:cNvSpPr/>
      </dsp:nvSpPr>
      <dsp:spPr>
        <a:xfrm>
          <a:off x="8566003" y="3336567"/>
          <a:ext cx="1946002"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74815" y="798703"/>
            <a:ext cx="5221185" cy="3072015"/>
          </a:xfrm>
        </p:spPr>
        <p:txBody>
          <a:bodyPr anchor="b">
            <a:normAutofit/>
          </a:bodyPr>
          <a:lstStyle/>
          <a:p>
            <a:r>
              <a:rPr lang="en-US" sz="5100">
                <a:solidFill>
                  <a:srgbClr val="FFFFFF"/>
                </a:solidFill>
              </a:rPr>
              <a:t>Tippecanoe Housing Solutions Coalition </a:t>
            </a:r>
          </a:p>
        </p:txBody>
      </p:sp>
      <p:sp>
        <p:nvSpPr>
          <p:cNvPr id="3" name="Subtitle 2"/>
          <p:cNvSpPr>
            <a:spLocks noGrp="1"/>
          </p:cNvSpPr>
          <p:nvPr>
            <p:ph type="subTitle" idx="1"/>
          </p:nvPr>
        </p:nvSpPr>
        <p:spPr>
          <a:xfrm>
            <a:off x="870148" y="3962792"/>
            <a:ext cx="5221185" cy="2102108"/>
          </a:xfrm>
        </p:spPr>
        <p:txBody>
          <a:bodyPr vert="horz" lIns="91440" tIns="45720" rIns="91440" bIns="45720" rtlCol="0" anchor="t">
            <a:normAutofit/>
          </a:bodyPr>
          <a:lstStyle/>
          <a:p>
            <a:r>
              <a:rPr lang="en-US">
                <a:solidFill>
                  <a:srgbClr val="FFFFFF"/>
                </a:solidFill>
              </a:rPr>
              <a:t>Decreasing Substandard Housing Task Force </a:t>
            </a:r>
          </a:p>
          <a:p>
            <a:r>
              <a:rPr lang="en-US">
                <a:solidFill>
                  <a:srgbClr val="FFFFFF"/>
                </a:solidFill>
              </a:rPr>
              <a:t>August14, 2025</a:t>
            </a:r>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of a house&#10;&#10;AI-generated content may be incorrect., Picture">
            <a:extLst>
              <a:ext uri="{FF2B5EF4-FFF2-40B4-BE49-F238E27FC236}">
                <a16:creationId xmlns:a16="http://schemas.microsoft.com/office/drawing/2014/main" id="{9CC9C0C6-909D-FAE8-7E89-CA04AA2B0AF9}"/>
              </a:ext>
            </a:extLst>
          </p:cNvPr>
          <p:cNvPicPr>
            <a:picLocks noChangeAspect="1"/>
          </p:cNvPicPr>
          <p:nvPr/>
        </p:nvPicPr>
        <p:blipFill>
          <a:blip r:embed="rId2"/>
          <a:stretch>
            <a:fillRect/>
          </a:stretch>
        </p:blipFill>
        <p:spPr>
          <a:xfrm>
            <a:off x="6651243" y="1591026"/>
            <a:ext cx="4939504" cy="329300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2B468C-86E2-05E0-6FB7-81D4D5FA888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Next Meeting</a:t>
            </a:r>
            <a:br>
              <a:rPr lang="en-US" sz="5400">
                <a:solidFill>
                  <a:schemeClr val="bg1">
                    <a:lumMod val="95000"/>
                    <a:lumOff val="5000"/>
                  </a:schemeClr>
                </a:solidFill>
              </a:rPr>
            </a:br>
            <a:r>
              <a:rPr lang="en-US" sz="4000">
                <a:solidFill>
                  <a:schemeClr val="bg1">
                    <a:lumMod val="95000"/>
                    <a:lumOff val="5000"/>
                  </a:schemeClr>
                </a:solidFill>
              </a:rPr>
              <a:t>September 11</a:t>
            </a:r>
            <a:r>
              <a:rPr lang="en-US" sz="4000" baseline="30000">
                <a:solidFill>
                  <a:schemeClr val="bg1">
                    <a:lumMod val="95000"/>
                    <a:lumOff val="5000"/>
                  </a:schemeClr>
                </a:solidFill>
              </a:rPr>
              <a:t>th</a:t>
            </a:r>
            <a:r>
              <a:rPr lang="en-US" sz="4000">
                <a:solidFill>
                  <a:schemeClr val="bg1">
                    <a:lumMod val="95000"/>
                    <a:lumOff val="5000"/>
                  </a:schemeClr>
                </a:solidFill>
              </a:rPr>
              <a:t> 1:00 pm </a:t>
            </a:r>
            <a:br>
              <a:rPr lang="en-US" sz="4000">
                <a:solidFill>
                  <a:schemeClr val="bg1">
                    <a:lumMod val="95000"/>
                    <a:lumOff val="5000"/>
                  </a:schemeClr>
                </a:solidFill>
              </a:rPr>
            </a:br>
            <a:r>
              <a:rPr lang="en-US" sz="4000">
                <a:solidFill>
                  <a:schemeClr val="bg1">
                    <a:lumMod val="95000"/>
                    <a:lumOff val="5000"/>
                  </a:schemeClr>
                </a:solidFill>
              </a:rPr>
              <a:t>West Lafayette City Hall  </a:t>
            </a:r>
            <a:endParaRPr lang="en-US" sz="5400">
              <a:solidFill>
                <a:schemeClr val="bg1">
                  <a:lumMod val="95000"/>
                  <a:lumOff val="5000"/>
                </a:schemeClr>
              </a:solidFill>
            </a:endParaRPr>
          </a:p>
        </p:txBody>
      </p:sp>
    </p:spTree>
    <p:extLst>
      <p:ext uri="{BB962C8B-B14F-4D97-AF65-F5344CB8AC3E}">
        <p14:creationId xmlns:p14="http://schemas.microsoft.com/office/powerpoint/2010/main" val="26740744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672D-57F0-E281-5A12-A72E7211CA66}"/>
              </a:ext>
            </a:extLst>
          </p:cNvPr>
          <p:cNvSpPr>
            <a:spLocks noGrp="1"/>
          </p:cNvSpPr>
          <p:nvPr>
            <p:ph type="title"/>
          </p:nvPr>
        </p:nvSpPr>
        <p:spPr>
          <a:xfrm>
            <a:off x="762001" y="1141710"/>
            <a:ext cx="3234466" cy="4517217"/>
          </a:xfrm>
        </p:spPr>
        <p:txBody>
          <a:bodyPr vert="horz" lIns="91440" tIns="45720" rIns="91440" bIns="45720" rtlCol="0" anchor="t">
            <a:normAutofit fontScale="90000"/>
          </a:bodyPr>
          <a:lstStyle/>
          <a:p>
            <a:r>
              <a:rPr lang="en-US" sz="2000" b="1" dirty="0"/>
              <a:t>Substandard Housing: </a:t>
            </a:r>
            <a:r>
              <a:rPr lang="en-US" sz="2000" dirty="0"/>
              <a:t>refers to any residential structure, unit, or property that, due to its condition or deficiencies, poses a current or potential threat to health, safety, or well-being of its occupants or the public. Substandard conditions are determined based on </a:t>
            </a:r>
            <a:r>
              <a:rPr lang="en-US" sz="2000" dirty="0">
                <a:solidFill>
                  <a:srgbClr val="FF0000"/>
                </a:solidFill>
              </a:rPr>
              <a:t>objective (based on code standards)  </a:t>
            </a:r>
            <a:r>
              <a:rPr lang="en-US" sz="2000" dirty="0"/>
              <a:t>factors related to the integrity and functionality of the structure </a:t>
            </a:r>
            <a:r>
              <a:rPr lang="en-US" sz="2000" dirty="0">
                <a:solidFill>
                  <a:srgbClr val="FF0000"/>
                </a:solidFill>
              </a:rPr>
              <a:t>and its systems/components (everything within)</a:t>
            </a:r>
            <a:r>
              <a:rPr lang="en-US" sz="2000" dirty="0"/>
              <a:t>, rather than aesthetic or superficial appearance alone. </a:t>
            </a:r>
          </a:p>
        </p:txBody>
      </p:sp>
      <p:cxnSp>
        <p:nvCxnSpPr>
          <p:cNvPr id="15" name="Straight Connector 14">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descr="Houses in an area">
            <a:extLst>
              <a:ext uri="{FF2B5EF4-FFF2-40B4-BE49-F238E27FC236}">
                <a16:creationId xmlns:a16="http://schemas.microsoft.com/office/drawing/2014/main" id="{9B0D52AF-F91F-6B05-1F5F-3D0ECEAC9DED}"/>
              </a:ext>
            </a:extLst>
          </p:cNvPr>
          <p:cNvPicPr>
            <a:picLocks noChangeAspect="1"/>
          </p:cNvPicPr>
          <p:nvPr/>
        </p:nvPicPr>
        <p:blipFill>
          <a:blip r:embed="rId2"/>
          <a:srcRect l="9782" r="16480" b="4"/>
          <a:stretch>
            <a:fillRect/>
          </a:stretch>
        </p:blipFill>
        <p:spPr>
          <a:xfrm>
            <a:off x="4615543" y="10"/>
            <a:ext cx="7576458" cy="6857990"/>
          </a:xfrm>
          <a:prstGeom prst="rect">
            <a:avLst/>
          </a:prstGeom>
        </p:spPr>
      </p:pic>
    </p:spTree>
    <p:extLst>
      <p:ext uri="{BB962C8B-B14F-4D97-AF65-F5344CB8AC3E}">
        <p14:creationId xmlns:p14="http://schemas.microsoft.com/office/powerpoint/2010/main" val="42879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4F411-A568-E0FD-7269-E366151FC340}"/>
              </a:ext>
            </a:extLst>
          </p:cNvPr>
          <p:cNvSpPr>
            <a:spLocks noGrp="1"/>
          </p:cNvSpPr>
          <p:nvPr>
            <p:ph type="title"/>
          </p:nvPr>
        </p:nvSpPr>
        <p:spPr>
          <a:xfrm>
            <a:off x="838200" y="365125"/>
            <a:ext cx="10515600" cy="1325563"/>
          </a:xfrm>
        </p:spPr>
        <p:txBody>
          <a:bodyPr>
            <a:normAutofit/>
          </a:bodyPr>
          <a:lstStyle/>
          <a:p>
            <a:r>
              <a:rPr lang="en-US" sz="5400"/>
              <a:t>Top 5 Priority Solutions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A5BB38-2B9F-1063-9921-8EC67989D618}"/>
              </a:ext>
            </a:extLst>
          </p:cNvPr>
          <p:cNvGraphicFramePr>
            <a:graphicFrameLocks noGrp="1"/>
          </p:cNvGraphicFramePr>
          <p:nvPr>
            <p:ph idx="1"/>
            <p:extLst>
              <p:ext uri="{D42A27DB-BD31-4B8C-83A1-F6EECF244321}">
                <p14:modId xmlns:p14="http://schemas.microsoft.com/office/powerpoint/2010/main" val="313846412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4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7A724-59D4-4167-4A71-F62CDA5C605B}"/>
              </a:ext>
            </a:extLst>
          </p:cNvPr>
          <p:cNvSpPr>
            <a:spLocks noGrp="1"/>
          </p:cNvSpPr>
          <p:nvPr>
            <p:ph type="title"/>
          </p:nvPr>
        </p:nvSpPr>
        <p:spPr>
          <a:xfrm>
            <a:off x="686834" y="1153572"/>
            <a:ext cx="3200400" cy="4461163"/>
          </a:xfrm>
        </p:spPr>
        <p:txBody>
          <a:bodyPr>
            <a:normAutofit fontScale="90000"/>
          </a:bodyPr>
          <a:lstStyle/>
          <a:p>
            <a:r>
              <a:rPr lang="en-US" sz="3200">
                <a:solidFill>
                  <a:srgbClr val="FFFFFF"/>
                </a:solidFill>
              </a:rPr>
              <a:t>Implement or reinforce minimum habitability standards, especially for heating, ventilation, plumbing, and pest control.</a:t>
            </a:r>
            <a:r>
              <a:rPr lang="en-US">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EFF5B1-C833-8E2D-ACAF-25765E447DE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What does this look like? </a:t>
            </a:r>
          </a:p>
          <a:p>
            <a:r>
              <a:rPr lang="en-US" dirty="0"/>
              <a:t>Who are key stakeholders or supportive organizations? </a:t>
            </a:r>
          </a:p>
          <a:p>
            <a:r>
              <a:rPr lang="en-US" dirty="0"/>
              <a:t>What action items could move this solution forward? </a:t>
            </a:r>
          </a:p>
          <a:p>
            <a:r>
              <a:rPr lang="en-US" dirty="0"/>
              <a:t>How long would implementation take? </a:t>
            </a:r>
          </a:p>
        </p:txBody>
      </p:sp>
    </p:spTree>
    <p:extLst>
      <p:ext uri="{BB962C8B-B14F-4D97-AF65-F5344CB8AC3E}">
        <p14:creationId xmlns:p14="http://schemas.microsoft.com/office/powerpoint/2010/main" val="33827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C359A-B544-F92C-3EFB-B8B668A478FF}"/>
              </a:ext>
            </a:extLst>
          </p:cNvPr>
          <p:cNvSpPr>
            <a:spLocks noGrp="1"/>
          </p:cNvSpPr>
          <p:nvPr>
            <p:ph type="title"/>
          </p:nvPr>
        </p:nvSpPr>
        <p:spPr>
          <a:xfrm>
            <a:off x="686834" y="1153572"/>
            <a:ext cx="3200400" cy="4461163"/>
          </a:xfrm>
        </p:spPr>
        <p:txBody>
          <a:bodyPr vert="horz" lIns="91440" tIns="45720" rIns="91440" bIns="45720" rtlCol="0" anchor="ctr">
            <a:noAutofit/>
          </a:bodyPr>
          <a:lstStyle/>
          <a:p>
            <a:r>
              <a:rPr lang="en-US" sz="3200">
                <a:solidFill>
                  <a:srgbClr val="FFFFFF"/>
                </a:solidFill>
              </a:rPr>
              <a:t>Streamline reporting: Improve the public's ability to report substandard conditions anonymously via apps or website. </a:t>
            </a:r>
            <a:endParaRPr lang="en-US" sz="320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2C1268-5A7C-26C4-CE34-9B660F2FEE5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What would be helpful? </a:t>
            </a:r>
          </a:p>
          <a:p>
            <a:r>
              <a:rPr lang="en-US" dirty="0"/>
              <a:t>Commonalities over jurisdictions? </a:t>
            </a:r>
          </a:p>
          <a:p>
            <a:r>
              <a:rPr lang="en-US" dirty="0"/>
              <a:t>Examples of successful platforms or accessible websites? </a:t>
            </a:r>
          </a:p>
          <a:p>
            <a:r>
              <a:rPr lang="en-US" dirty="0"/>
              <a:t>Who are the decision makers? </a:t>
            </a:r>
          </a:p>
          <a:p>
            <a:r>
              <a:rPr lang="en-US" dirty="0"/>
              <a:t>How long would implementation take? </a:t>
            </a:r>
          </a:p>
        </p:txBody>
      </p:sp>
    </p:spTree>
    <p:extLst>
      <p:ext uri="{BB962C8B-B14F-4D97-AF65-F5344CB8AC3E}">
        <p14:creationId xmlns:p14="http://schemas.microsoft.com/office/powerpoint/2010/main" val="41893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681B4-1937-A91A-DD67-0E689F40E287}"/>
              </a:ext>
            </a:extLst>
          </p:cNvPr>
          <p:cNvSpPr>
            <a:spLocks noGrp="1"/>
          </p:cNvSpPr>
          <p:nvPr>
            <p:ph type="title"/>
          </p:nvPr>
        </p:nvSpPr>
        <p:spPr>
          <a:xfrm>
            <a:off x="686834" y="1153572"/>
            <a:ext cx="3200400" cy="4461163"/>
          </a:xfrm>
        </p:spPr>
        <p:txBody>
          <a:bodyPr>
            <a:normAutofit/>
          </a:bodyPr>
          <a:lstStyle/>
          <a:p>
            <a:r>
              <a:rPr lang="en-US" sz="3200">
                <a:solidFill>
                  <a:srgbClr val="FFFFFF"/>
                </a:solidFill>
              </a:rPr>
              <a:t>Review and ensure building codes and rental housing ordinances align with current health and safety standards.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5F3B457A-AE96-F5CF-504A-02535C42064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Primarily the responsibility of the jurisdictions to work cooperatively to update. </a:t>
            </a:r>
          </a:p>
          <a:p>
            <a:r>
              <a:rPr lang="en-US" dirty="0"/>
              <a:t>Other thoughts or action items that would help move this forward? </a:t>
            </a:r>
          </a:p>
        </p:txBody>
      </p:sp>
    </p:spTree>
    <p:extLst>
      <p:ext uri="{BB962C8B-B14F-4D97-AF65-F5344CB8AC3E}">
        <p14:creationId xmlns:p14="http://schemas.microsoft.com/office/powerpoint/2010/main" val="268500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4B8D56-FFCE-4EC9-3B91-E6CE19EAACD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56B3D2-0F2E-503E-F639-D1885CD5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B240436-5C75-3942-0BF5-318E087FC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06D9A-B8C1-1BC3-0CE6-D03210DE4FD5}"/>
              </a:ext>
            </a:extLst>
          </p:cNvPr>
          <p:cNvSpPr>
            <a:spLocks noGrp="1"/>
          </p:cNvSpPr>
          <p:nvPr>
            <p:ph type="title"/>
          </p:nvPr>
        </p:nvSpPr>
        <p:spPr>
          <a:xfrm>
            <a:off x="686834" y="1153572"/>
            <a:ext cx="3200400" cy="4461163"/>
          </a:xfrm>
        </p:spPr>
        <p:txBody>
          <a:bodyPr>
            <a:normAutofit fontScale="90000"/>
          </a:bodyPr>
          <a:lstStyle/>
          <a:p>
            <a:r>
              <a:rPr lang="en-US" sz="3200">
                <a:solidFill>
                  <a:srgbClr val="FFFFFF"/>
                </a:solidFill>
              </a:rPr>
              <a:t>Create a certification or public registry for landlords and property managers that register properties and undergo periodic inspections.</a:t>
            </a:r>
          </a:p>
        </p:txBody>
      </p:sp>
      <p:sp>
        <p:nvSpPr>
          <p:cNvPr id="12" name="Arc 11">
            <a:extLst>
              <a:ext uri="{FF2B5EF4-FFF2-40B4-BE49-F238E27FC236}">
                <a16:creationId xmlns:a16="http://schemas.microsoft.com/office/drawing/2014/main" id="{E69E0A5F-209D-A742-B548-4A17735C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1C6AE82E-1A9C-BE52-7492-FF497DA0C2F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t>West Lafayette and Lafayette Housing Authority has some data. </a:t>
            </a:r>
          </a:p>
          <a:p>
            <a:r>
              <a:rPr lang="en-US"/>
              <a:t>What information would be gathered? </a:t>
            </a:r>
          </a:p>
          <a:p>
            <a:r>
              <a:rPr lang="en-US"/>
              <a:t>What reporting information would be provided to the public? </a:t>
            </a:r>
          </a:p>
        </p:txBody>
      </p:sp>
    </p:spTree>
    <p:extLst>
      <p:ext uri="{BB962C8B-B14F-4D97-AF65-F5344CB8AC3E}">
        <p14:creationId xmlns:p14="http://schemas.microsoft.com/office/powerpoint/2010/main" val="356245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E26AF-622F-1035-0070-8C704216265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1ED522-C7E8-BF12-7742-A9489376A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DA2A36B-4EB4-F2AC-F3BD-EF0B0ABAE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60FD7-478F-7297-7F36-41991D56A9EA}"/>
              </a:ext>
            </a:extLst>
          </p:cNvPr>
          <p:cNvSpPr>
            <a:spLocks noGrp="1"/>
          </p:cNvSpPr>
          <p:nvPr>
            <p:ph type="title"/>
          </p:nvPr>
        </p:nvSpPr>
        <p:spPr>
          <a:xfrm>
            <a:off x="686834" y="1153572"/>
            <a:ext cx="3200400" cy="4461163"/>
          </a:xfrm>
        </p:spPr>
        <p:txBody>
          <a:bodyPr>
            <a:normAutofit/>
          </a:bodyPr>
          <a:lstStyle/>
          <a:p>
            <a:r>
              <a:rPr lang="en-US" sz="2800">
                <a:solidFill>
                  <a:srgbClr val="FFFFFF"/>
                </a:solidFill>
              </a:rPr>
              <a:t>Create a public awareness campaign regarding substandard housing (“see something, say something,” how and where to report issues, contact information for service providers, videos). </a:t>
            </a:r>
          </a:p>
        </p:txBody>
      </p:sp>
      <p:sp>
        <p:nvSpPr>
          <p:cNvPr id="12" name="Arc 11">
            <a:extLst>
              <a:ext uri="{FF2B5EF4-FFF2-40B4-BE49-F238E27FC236}">
                <a16:creationId xmlns:a16="http://schemas.microsoft.com/office/drawing/2014/main" id="{1A5FC32D-27A9-453A-230B-E589B96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A497241E-7F4F-1002-F92F-EDFDDC0430C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t>What information? </a:t>
            </a:r>
          </a:p>
          <a:p>
            <a:r>
              <a:rPr lang="en-US"/>
              <a:t>Who would be the responsible group or entity? </a:t>
            </a:r>
          </a:p>
          <a:p>
            <a:r>
              <a:rPr lang="en-US"/>
              <a:t>Who would be our target audience? </a:t>
            </a:r>
          </a:p>
          <a:p>
            <a:r>
              <a:rPr lang="en-US"/>
              <a:t>How would we share the information? </a:t>
            </a:r>
          </a:p>
          <a:p>
            <a:r>
              <a:rPr lang="en-US"/>
              <a:t>How long would the campaign last? </a:t>
            </a:r>
          </a:p>
          <a:p>
            <a:endParaRPr lang="en-US"/>
          </a:p>
        </p:txBody>
      </p:sp>
    </p:spTree>
    <p:extLst>
      <p:ext uri="{BB962C8B-B14F-4D97-AF65-F5344CB8AC3E}">
        <p14:creationId xmlns:p14="http://schemas.microsoft.com/office/powerpoint/2010/main" val="320484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arrows painted on the asphalt">
            <a:extLst>
              <a:ext uri="{FF2B5EF4-FFF2-40B4-BE49-F238E27FC236}">
                <a16:creationId xmlns:a16="http://schemas.microsoft.com/office/drawing/2014/main" id="{9EC44B8C-DF0C-24FF-D50E-9952AE0A3FD8}"/>
              </a:ext>
            </a:extLst>
          </p:cNvPr>
          <p:cNvPicPr>
            <a:picLocks noChangeAspect="1"/>
          </p:cNvPicPr>
          <p:nvPr/>
        </p:nvPicPr>
        <p:blipFill>
          <a:blip r:embed="rId2">
            <a:alphaModFix/>
          </a:blip>
          <a:srcRect r="-2" b="15230"/>
          <a:stretch>
            <a:fillRect/>
          </a:stretch>
        </p:blipFill>
        <p:spPr>
          <a:xfrm>
            <a:off x="9609"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D52D8-AB77-8E89-02B6-8BA02116F036}"/>
              </a:ext>
            </a:extLst>
          </p:cNvPr>
          <p:cNvSpPr>
            <a:spLocks noGrp="1"/>
          </p:cNvSpPr>
          <p:nvPr>
            <p:ph type="title"/>
          </p:nvPr>
        </p:nvSpPr>
        <p:spPr>
          <a:xfrm>
            <a:off x="761999" y="1137434"/>
            <a:ext cx="8407879" cy="3124014"/>
          </a:xfrm>
        </p:spPr>
        <p:txBody>
          <a:bodyPr vert="horz" lIns="91440" tIns="45720" rIns="91440" bIns="45720" rtlCol="0" anchor="t">
            <a:normAutofit/>
          </a:bodyPr>
          <a:lstStyle/>
          <a:p>
            <a:r>
              <a:rPr lang="en-US" sz="4000" dirty="0">
                <a:solidFill>
                  <a:schemeClr val="bg1"/>
                </a:solidFill>
              </a:rPr>
              <a:t>Next Steps:</a:t>
            </a:r>
            <a:r>
              <a:rPr lang="en-US" sz="4000" dirty="0"/>
              <a:t> </a:t>
            </a:r>
            <a:br>
              <a:rPr lang="en-US" sz="4000" dirty="0"/>
            </a:br>
            <a:r>
              <a:rPr lang="en-US" sz="4000" dirty="0">
                <a:solidFill>
                  <a:schemeClr val="bg1"/>
                </a:solidFill>
              </a:rPr>
              <a:t>- Where do we start? </a:t>
            </a:r>
            <a:br>
              <a:rPr lang="en-US" sz="4000" dirty="0">
                <a:solidFill>
                  <a:schemeClr val="bg1"/>
                </a:solidFill>
              </a:rPr>
            </a:br>
            <a:r>
              <a:rPr lang="en-US" sz="4000" dirty="0">
                <a:solidFill>
                  <a:schemeClr val="bg1"/>
                </a:solidFill>
              </a:rPr>
              <a:t>- Easy wins? </a:t>
            </a:r>
            <a:br>
              <a:rPr lang="en-US" sz="4000" dirty="0">
                <a:solidFill>
                  <a:schemeClr val="bg1"/>
                </a:solidFill>
              </a:rPr>
            </a:br>
            <a:r>
              <a:rPr lang="en-US" sz="4000" dirty="0">
                <a:solidFill>
                  <a:schemeClr val="bg1"/>
                </a:solidFill>
              </a:rPr>
              <a:t>- Action steps </a:t>
            </a:r>
            <a:r>
              <a:rPr lang="en-US" sz="4000">
                <a:solidFill>
                  <a:schemeClr val="bg1"/>
                </a:solidFill>
              </a:rPr>
              <a:t>before next meeting. </a:t>
            </a:r>
            <a:br>
              <a:rPr lang="en-US" sz="4000" dirty="0">
                <a:solidFill>
                  <a:schemeClr val="bg1"/>
                </a:solidFill>
              </a:rPr>
            </a:br>
            <a:endParaRPr lang="en-US" sz="4000" dirty="0">
              <a:solidFill>
                <a:schemeClr val="bg1"/>
              </a:solidFill>
            </a:endParaRP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64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15627C99325A488D12BDDCF3EF4EF3" ma:contentTypeVersion="18" ma:contentTypeDescription="Create a new document." ma:contentTypeScope="" ma:versionID="53903d0dc230518b9f3c9909cfb3f016">
  <xsd:schema xmlns:xsd="http://www.w3.org/2001/XMLSchema" xmlns:xs="http://www.w3.org/2001/XMLSchema" xmlns:p="http://schemas.microsoft.com/office/2006/metadata/properties" xmlns:ns1="http://schemas.microsoft.com/sharepoint/v3" xmlns:ns2="8071d07d-a7d3-405b-8a74-947e940120b5" xmlns:ns3="9e75bd16-9834-46c7-bcc5-f231f0f11427" targetNamespace="http://schemas.microsoft.com/office/2006/metadata/properties" ma:root="true" ma:fieldsID="edfd7d3ad59f0e522ea169d992b6bc09" ns1:_="" ns2:_="" ns3:_="">
    <xsd:import namespace="http://schemas.microsoft.com/sharepoint/v3"/>
    <xsd:import namespace="8071d07d-a7d3-405b-8a74-947e940120b5"/>
    <xsd:import namespace="9e75bd16-9834-46c7-bcc5-f231f0f114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1d07d-a7d3-405b-8a74-947e94012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fb7f273-9cbe-4286-a975-0da3cefcf5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75bd16-9834-46c7-bcc5-f231f0f114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8d9c2b0-5421-4dce-b11f-d988ef9d6428}" ma:internalName="TaxCatchAll" ma:showField="CatchAllData" ma:web="9e75bd16-9834-46c7-bcc5-f231f0f11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75bd16-9834-46c7-bcc5-f231f0f11427" xsi:nil="true"/>
    <_ip_UnifiedCompliancePolicyProperties xmlns="http://schemas.microsoft.com/sharepoint/v3" xsi:nil="true"/>
    <lcf76f155ced4ddcb4097134ff3c332f xmlns="8071d07d-a7d3-405b-8a74-947e940120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5042EC-1309-4FF7-927A-2E77FFDF3D11}">
  <ds:schemaRefs>
    <ds:schemaRef ds:uri="http://schemas.microsoft.com/sharepoint/v3/contenttype/forms"/>
  </ds:schemaRefs>
</ds:datastoreItem>
</file>

<file path=customXml/itemProps2.xml><?xml version="1.0" encoding="utf-8"?>
<ds:datastoreItem xmlns:ds="http://schemas.openxmlformats.org/officeDocument/2006/customXml" ds:itemID="{B6DB67D3-82C6-494E-9243-BFAB45F4D262}">
  <ds:schemaRefs>
    <ds:schemaRef ds:uri="8071d07d-a7d3-405b-8a74-947e940120b5"/>
    <ds:schemaRef ds:uri="9e75bd16-9834-46c7-bcc5-f231f0f114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487F3A-E7CC-416A-9B39-50D07F917C4D}">
  <ds:schemaRefs>
    <ds:schemaRef ds:uri="8071d07d-a7d3-405b-8a74-947e940120b5"/>
    <ds:schemaRef ds:uri="9e75bd16-9834-46c7-bcc5-f231f0f11427"/>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Tippecanoe Housing Solutions Coalition </vt:lpstr>
      <vt:lpstr>Substandard Housing: refers to any residential structure, unit, or property that, due to its condition or deficiencies, poses a current or potential threat to health, safety, or well-being of its occupants or the public. Substandard conditions are determined based on objective (based on code standards)  factors related to the integrity and functionality of the structure and its systems/components (everything within), rather than aesthetic or superficial appearance alone. </vt:lpstr>
      <vt:lpstr>Top 5 Priority Solutions </vt:lpstr>
      <vt:lpstr>Implement or reinforce minimum habitability standards, especially for heating, ventilation, plumbing, and pest control. </vt:lpstr>
      <vt:lpstr>Streamline reporting: Improve the public's ability to report substandard conditions anonymously via apps or website. </vt:lpstr>
      <vt:lpstr>Review and ensure building codes and rental housing ordinances align with current health and safety standards.</vt:lpstr>
      <vt:lpstr>Create a certification or public registry for landlords and property managers that register properties and undergo periodic inspections.</vt:lpstr>
      <vt:lpstr>Create a public awareness campaign regarding substandard housing (“see something, say something,” how and where to report issues, contact information for service providers, videos). </vt:lpstr>
      <vt:lpstr>Next Steps:  - Where do we start?  - Easy wins?  - Action steps before next meeting.  </vt:lpstr>
      <vt:lpstr>Next Meeting September 11th 1:00 pm  West Lafayette City Hall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43</cp:revision>
  <dcterms:created xsi:type="dcterms:W3CDTF">2025-07-03T19:45:47Z</dcterms:created>
  <dcterms:modified xsi:type="dcterms:W3CDTF">2025-08-14T17:11:46Z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0x010100F015627C99325A488D12BDDCF3EF4EF3</vt:lpwstr>
  </property>
  <property fmtid="{D5CDD505-2E9C-101B-9397-08002B2CF9AE}" pid="3" name="MediaServiceImageTags">
    <vt:lpwstr/>
  </property>
</Properties>
</file>